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notesMasterIdLst>
    <p:notesMasterId r:id="rId28"/>
  </p:notesMasterIdLst>
  <p:sldIdLst>
    <p:sldId id="257" r:id="rId5"/>
    <p:sldId id="273" r:id="rId6"/>
    <p:sldId id="2385" r:id="rId7"/>
    <p:sldId id="2414" r:id="rId8"/>
    <p:sldId id="2359" r:id="rId9"/>
    <p:sldId id="2363" r:id="rId10"/>
    <p:sldId id="2266" r:id="rId11"/>
    <p:sldId id="2267" r:id="rId12"/>
    <p:sldId id="2251" r:id="rId13"/>
    <p:sldId id="2246" r:id="rId14"/>
    <p:sldId id="2255" r:id="rId15"/>
    <p:sldId id="2248" r:id="rId16"/>
    <p:sldId id="2269" r:id="rId17"/>
    <p:sldId id="2270" r:id="rId18"/>
    <p:sldId id="2362" r:id="rId19"/>
    <p:sldId id="2389" r:id="rId20"/>
    <p:sldId id="2361" r:id="rId21"/>
    <p:sldId id="2360" r:id="rId22"/>
    <p:sldId id="2272" r:id="rId23"/>
    <p:sldId id="2237" r:id="rId24"/>
    <p:sldId id="2413" r:id="rId25"/>
    <p:sldId id="2387" r:id="rId26"/>
    <p:sldId id="2386" r:id="rId27"/>
  </p:sldIdLst>
  <p:sldSz cx="9144000" cy="5143500" type="screen16x9"/>
  <p:notesSz cx="6794500" cy="9931400"/>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494815-65E3-E712-8D7C-3AD4F78A3062}" name="Kerry  Childe" initials="KC" userId="S::kchilde@contoural.com::c7b1294d-f415-4b93-b96c-9cdca5d289da" providerId="AD"/>
  <p188:author id="{78A32172-2579-3C60-EACB-64B3EE3750BF}" name="Lauren Powers" initials="LP" userId="S::lpowers@contoural.com::fc04ef0d-f042-4d40-96c7-97a23f875d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3B43"/>
    <a:srgbClr val="0B5B74"/>
    <a:srgbClr val="75193E"/>
    <a:srgbClr val="912183"/>
    <a:srgbClr val="015B75"/>
    <a:srgbClr val="C48700"/>
    <a:srgbClr val="FFB407"/>
    <a:srgbClr val="002F49"/>
    <a:srgbClr val="33A83A"/>
    <a:srgbClr val="0C5A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70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ysun Trifunovic" userId="f3e3121f-dc92-46ec-88a9-830475b5f25b" providerId="ADAL" clId="{660C3FC3-4EC3-4AB4-BE03-9757A06E599E}"/>
    <pc:docChg chg="modSld">
      <pc:chgData name="Allysun Trifunovic" userId="f3e3121f-dc92-46ec-88a9-830475b5f25b" providerId="ADAL" clId="{660C3FC3-4EC3-4AB4-BE03-9757A06E599E}" dt="2023-09-28T20:35:34.832" v="22" actId="20577"/>
      <pc:docMkLst>
        <pc:docMk/>
      </pc:docMkLst>
      <pc:sldChg chg="modNotesTx">
        <pc:chgData name="Allysun Trifunovic" userId="f3e3121f-dc92-46ec-88a9-830475b5f25b" providerId="ADAL" clId="{660C3FC3-4EC3-4AB4-BE03-9757A06E599E}" dt="2023-09-28T20:35:10.347" v="20" actId="20577"/>
        <pc:sldMkLst>
          <pc:docMk/>
          <pc:sldMk cId="2629310371" sldId="2237"/>
        </pc:sldMkLst>
      </pc:sldChg>
      <pc:sldChg chg="modNotesTx">
        <pc:chgData name="Allysun Trifunovic" userId="f3e3121f-dc92-46ec-88a9-830475b5f25b" providerId="ADAL" clId="{660C3FC3-4EC3-4AB4-BE03-9757A06E599E}" dt="2023-09-28T20:34:26.288" v="6" actId="20577"/>
        <pc:sldMkLst>
          <pc:docMk/>
          <pc:sldMk cId="3052735385" sldId="2246"/>
        </pc:sldMkLst>
      </pc:sldChg>
      <pc:sldChg chg="modNotesTx">
        <pc:chgData name="Allysun Trifunovic" userId="f3e3121f-dc92-46ec-88a9-830475b5f25b" providerId="ADAL" clId="{660C3FC3-4EC3-4AB4-BE03-9757A06E599E}" dt="2023-09-28T20:34:31.817" v="8" actId="20577"/>
        <pc:sldMkLst>
          <pc:docMk/>
          <pc:sldMk cId="1796107254" sldId="2248"/>
        </pc:sldMkLst>
      </pc:sldChg>
      <pc:sldChg chg="modNotesTx">
        <pc:chgData name="Allysun Trifunovic" userId="f3e3121f-dc92-46ec-88a9-830475b5f25b" providerId="ADAL" clId="{660C3FC3-4EC3-4AB4-BE03-9757A06E599E}" dt="2023-09-28T20:34:24.225" v="5" actId="20577"/>
        <pc:sldMkLst>
          <pc:docMk/>
          <pc:sldMk cId="138967037" sldId="2251"/>
        </pc:sldMkLst>
      </pc:sldChg>
      <pc:sldChg chg="modNotesTx">
        <pc:chgData name="Allysun Trifunovic" userId="f3e3121f-dc92-46ec-88a9-830475b5f25b" providerId="ADAL" clId="{660C3FC3-4EC3-4AB4-BE03-9757A06E599E}" dt="2023-09-28T20:34:28.341" v="7" actId="20577"/>
        <pc:sldMkLst>
          <pc:docMk/>
          <pc:sldMk cId="329870481" sldId="2255"/>
        </pc:sldMkLst>
      </pc:sldChg>
      <pc:sldChg chg="modNotesTx">
        <pc:chgData name="Allysun Trifunovic" userId="f3e3121f-dc92-46ec-88a9-830475b5f25b" providerId="ADAL" clId="{660C3FC3-4EC3-4AB4-BE03-9757A06E599E}" dt="2023-09-28T20:34:19.762" v="3" actId="20577"/>
        <pc:sldMkLst>
          <pc:docMk/>
          <pc:sldMk cId="755201867" sldId="2266"/>
        </pc:sldMkLst>
      </pc:sldChg>
      <pc:sldChg chg="modNotesTx">
        <pc:chgData name="Allysun Trifunovic" userId="f3e3121f-dc92-46ec-88a9-830475b5f25b" providerId="ADAL" clId="{660C3FC3-4EC3-4AB4-BE03-9757A06E599E}" dt="2023-09-28T20:34:22.465" v="4" actId="20577"/>
        <pc:sldMkLst>
          <pc:docMk/>
          <pc:sldMk cId="442301635" sldId="2267"/>
        </pc:sldMkLst>
      </pc:sldChg>
      <pc:sldChg chg="modNotesTx">
        <pc:chgData name="Allysun Trifunovic" userId="f3e3121f-dc92-46ec-88a9-830475b5f25b" providerId="ADAL" clId="{660C3FC3-4EC3-4AB4-BE03-9757A06E599E}" dt="2023-09-28T20:34:34.138" v="9" actId="20577"/>
        <pc:sldMkLst>
          <pc:docMk/>
          <pc:sldMk cId="4194453857" sldId="2269"/>
        </pc:sldMkLst>
      </pc:sldChg>
      <pc:sldChg chg="modNotesTx">
        <pc:chgData name="Allysun Trifunovic" userId="f3e3121f-dc92-46ec-88a9-830475b5f25b" providerId="ADAL" clId="{660C3FC3-4EC3-4AB4-BE03-9757A06E599E}" dt="2023-09-28T20:34:55.770" v="11" actId="20577"/>
        <pc:sldMkLst>
          <pc:docMk/>
          <pc:sldMk cId="697662206" sldId="2270"/>
        </pc:sldMkLst>
      </pc:sldChg>
      <pc:sldChg chg="modNotesTx">
        <pc:chgData name="Allysun Trifunovic" userId="f3e3121f-dc92-46ec-88a9-830475b5f25b" providerId="ADAL" clId="{660C3FC3-4EC3-4AB4-BE03-9757A06E599E}" dt="2023-09-28T20:35:08.886" v="19" actId="20577"/>
        <pc:sldMkLst>
          <pc:docMk/>
          <pc:sldMk cId="3291635876" sldId="2272"/>
        </pc:sldMkLst>
      </pc:sldChg>
      <pc:sldChg chg="modNotesTx">
        <pc:chgData name="Allysun Trifunovic" userId="f3e3121f-dc92-46ec-88a9-830475b5f25b" providerId="ADAL" clId="{660C3FC3-4EC3-4AB4-BE03-9757A06E599E}" dt="2023-09-28T20:34:15.646" v="1" actId="20577"/>
        <pc:sldMkLst>
          <pc:docMk/>
          <pc:sldMk cId="2234983824" sldId="2359"/>
        </pc:sldMkLst>
      </pc:sldChg>
      <pc:sldChg chg="modNotesTx">
        <pc:chgData name="Allysun Trifunovic" userId="f3e3121f-dc92-46ec-88a9-830475b5f25b" providerId="ADAL" clId="{660C3FC3-4EC3-4AB4-BE03-9757A06E599E}" dt="2023-09-28T20:35:06.157" v="18" actId="20577"/>
        <pc:sldMkLst>
          <pc:docMk/>
          <pc:sldMk cId="1975240815" sldId="2360"/>
        </pc:sldMkLst>
      </pc:sldChg>
      <pc:sldChg chg="modNotesTx">
        <pc:chgData name="Allysun Trifunovic" userId="f3e3121f-dc92-46ec-88a9-830475b5f25b" providerId="ADAL" clId="{660C3FC3-4EC3-4AB4-BE03-9757A06E599E}" dt="2023-09-28T20:35:04.593" v="17" actId="20577"/>
        <pc:sldMkLst>
          <pc:docMk/>
          <pc:sldMk cId="105694497" sldId="2361"/>
        </pc:sldMkLst>
      </pc:sldChg>
      <pc:sldChg chg="modNotesTx">
        <pc:chgData name="Allysun Trifunovic" userId="f3e3121f-dc92-46ec-88a9-830475b5f25b" providerId="ADAL" clId="{660C3FC3-4EC3-4AB4-BE03-9757A06E599E}" dt="2023-09-28T20:34:58.640" v="12" actId="20577"/>
        <pc:sldMkLst>
          <pc:docMk/>
          <pc:sldMk cId="1137414864" sldId="2362"/>
        </pc:sldMkLst>
      </pc:sldChg>
      <pc:sldChg chg="modNotesTx">
        <pc:chgData name="Allysun Trifunovic" userId="f3e3121f-dc92-46ec-88a9-830475b5f25b" providerId="ADAL" clId="{660C3FC3-4EC3-4AB4-BE03-9757A06E599E}" dt="2023-09-28T20:34:17.709" v="2" actId="20577"/>
        <pc:sldMkLst>
          <pc:docMk/>
          <pc:sldMk cId="1401513032" sldId="2363"/>
        </pc:sldMkLst>
      </pc:sldChg>
      <pc:sldChg chg="modNotesTx">
        <pc:chgData name="Allysun Trifunovic" userId="f3e3121f-dc92-46ec-88a9-830475b5f25b" providerId="ADAL" clId="{660C3FC3-4EC3-4AB4-BE03-9757A06E599E}" dt="2023-09-28T20:35:17.571" v="21" actId="20577"/>
        <pc:sldMkLst>
          <pc:docMk/>
          <pc:sldMk cId="1298842371" sldId="2386"/>
        </pc:sldMkLst>
      </pc:sldChg>
      <pc:sldChg chg="modNotesTx">
        <pc:chgData name="Allysun Trifunovic" userId="f3e3121f-dc92-46ec-88a9-830475b5f25b" providerId="ADAL" clId="{660C3FC3-4EC3-4AB4-BE03-9757A06E599E}" dt="2023-09-28T20:35:02.130" v="13" actId="20577"/>
        <pc:sldMkLst>
          <pc:docMk/>
          <pc:sldMk cId="3066826311" sldId="2389"/>
        </pc:sldMkLst>
      </pc:sldChg>
      <pc:sldChg chg="modNotesTx">
        <pc:chgData name="Allysun Trifunovic" userId="f3e3121f-dc92-46ec-88a9-830475b5f25b" providerId="ADAL" clId="{660C3FC3-4EC3-4AB4-BE03-9757A06E599E}" dt="2023-09-28T20:35:34.832" v="22" actId="20577"/>
        <pc:sldMkLst>
          <pc:docMk/>
          <pc:sldMk cId="2378856649" sldId="24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AF34BA88-7CF5-4524-B24C-ECC7FDD354A5}" type="datetimeFigureOut">
              <a:rPr lang="en-US" smtClean="0"/>
              <a:t>9/28/2023</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AD73D2E8-967B-471C-B38A-015A2C745C57}" type="slidenum">
              <a:rPr lang="en-US" smtClean="0"/>
              <a:t>‹#›</a:t>
            </a:fld>
            <a:endParaRPr lang="en-US"/>
          </a:p>
        </p:txBody>
      </p:sp>
    </p:spTree>
    <p:extLst>
      <p:ext uri="{BB962C8B-B14F-4D97-AF65-F5344CB8AC3E}">
        <p14:creationId xmlns:p14="http://schemas.microsoft.com/office/powerpoint/2010/main" val="415989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73D2E8-967B-471C-B38A-015A2C745C57}" type="slidenum">
              <a:rPr lang="en-US" smtClean="0"/>
              <a:t>1</a:t>
            </a:fld>
            <a:endParaRPr lang="en-US"/>
          </a:p>
        </p:txBody>
      </p:sp>
    </p:spTree>
    <p:extLst>
      <p:ext uri="{BB962C8B-B14F-4D97-AF65-F5344CB8AC3E}">
        <p14:creationId xmlns:p14="http://schemas.microsoft.com/office/powerpoint/2010/main" val="3120204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447E5-B90D-F04E-B0C4-3B29FC489710}" type="slidenum">
              <a:rPr lang="en-US" smtClean="0"/>
              <a:t>12</a:t>
            </a:fld>
            <a:endParaRPr lang="en-US"/>
          </a:p>
        </p:txBody>
      </p:sp>
    </p:spTree>
    <p:extLst>
      <p:ext uri="{BB962C8B-B14F-4D97-AF65-F5344CB8AC3E}">
        <p14:creationId xmlns:p14="http://schemas.microsoft.com/office/powerpoint/2010/main" val="53743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D2E8-967B-471C-B38A-015A2C745C57}" type="slidenum">
              <a:rPr lang="en-US" smtClean="0"/>
              <a:t>13</a:t>
            </a:fld>
            <a:endParaRPr lang="en-US"/>
          </a:p>
        </p:txBody>
      </p:sp>
    </p:spTree>
    <p:extLst>
      <p:ext uri="{BB962C8B-B14F-4D97-AF65-F5344CB8AC3E}">
        <p14:creationId xmlns:p14="http://schemas.microsoft.com/office/powerpoint/2010/main" val="3338547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447E5-B90D-F04E-B0C4-3B29FC489710}" type="slidenum">
              <a:rPr lang="en-US" smtClean="0"/>
              <a:t>14</a:t>
            </a:fld>
            <a:endParaRPr lang="en-US"/>
          </a:p>
        </p:txBody>
      </p:sp>
    </p:spTree>
    <p:extLst>
      <p:ext uri="{BB962C8B-B14F-4D97-AF65-F5344CB8AC3E}">
        <p14:creationId xmlns:p14="http://schemas.microsoft.com/office/powerpoint/2010/main" val="161875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D2E8-967B-471C-B38A-015A2C745C57}" type="slidenum">
              <a:rPr lang="en-US" smtClean="0"/>
              <a:t>15</a:t>
            </a:fld>
            <a:endParaRPr lang="en-US"/>
          </a:p>
        </p:txBody>
      </p:sp>
    </p:spTree>
    <p:extLst>
      <p:ext uri="{BB962C8B-B14F-4D97-AF65-F5344CB8AC3E}">
        <p14:creationId xmlns:p14="http://schemas.microsoft.com/office/powerpoint/2010/main" val="273145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D2E8-967B-471C-B38A-015A2C745C57}" type="slidenum">
              <a:rPr lang="en-US" smtClean="0"/>
              <a:t>16</a:t>
            </a:fld>
            <a:endParaRPr lang="en-US"/>
          </a:p>
        </p:txBody>
      </p:sp>
    </p:spTree>
    <p:extLst>
      <p:ext uri="{BB962C8B-B14F-4D97-AF65-F5344CB8AC3E}">
        <p14:creationId xmlns:p14="http://schemas.microsoft.com/office/powerpoint/2010/main" val="2113150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D2E8-967B-471C-B38A-015A2C745C57}" type="slidenum">
              <a:rPr lang="en-US" smtClean="0"/>
              <a:t>17</a:t>
            </a:fld>
            <a:endParaRPr lang="en-US"/>
          </a:p>
        </p:txBody>
      </p:sp>
    </p:spTree>
    <p:extLst>
      <p:ext uri="{BB962C8B-B14F-4D97-AF65-F5344CB8AC3E}">
        <p14:creationId xmlns:p14="http://schemas.microsoft.com/office/powerpoint/2010/main" val="3427550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D2E8-967B-471C-B38A-015A2C745C57}" type="slidenum">
              <a:rPr lang="en-US" smtClean="0"/>
              <a:t>18</a:t>
            </a:fld>
            <a:endParaRPr lang="en-US"/>
          </a:p>
        </p:txBody>
      </p:sp>
    </p:spTree>
    <p:extLst>
      <p:ext uri="{BB962C8B-B14F-4D97-AF65-F5344CB8AC3E}">
        <p14:creationId xmlns:p14="http://schemas.microsoft.com/office/powerpoint/2010/main" val="681767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Slide Number Placeholder 3"/>
          <p:cNvSpPr>
            <a:spLocks noGrp="1"/>
          </p:cNvSpPr>
          <p:nvPr>
            <p:ph type="sldNum" sz="quarter" idx="5"/>
          </p:nvPr>
        </p:nvSpPr>
        <p:spPr/>
        <p:txBody>
          <a:bodyPr/>
          <a:lstStyle/>
          <a:p>
            <a:pPr>
              <a:defRPr/>
            </a:pPr>
            <a:fld id="{682632FF-E303-4636-BA99-A96CF69BDD35}" type="slidenum">
              <a:rPr lang="en-US" smtClean="0"/>
              <a:pPr>
                <a:defRPr/>
              </a:pPr>
              <a:t>19</a:t>
            </a:fld>
            <a:endParaRPr lang="en-US"/>
          </a:p>
        </p:txBody>
      </p:sp>
    </p:spTree>
    <p:extLst>
      <p:ext uri="{BB962C8B-B14F-4D97-AF65-F5344CB8AC3E}">
        <p14:creationId xmlns:p14="http://schemas.microsoft.com/office/powerpoint/2010/main" val="3577004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0494043E-505C-4BD0-93D0-E5CBC2C5DBFE}" type="slidenum">
              <a:rPr lang="en-US" smtClean="0"/>
              <a:t>20</a:t>
            </a:fld>
            <a:endParaRPr lang="en-US"/>
          </a:p>
        </p:txBody>
      </p:sp>
    </p:spTree>
    <p:extLst>
      <p:ext uri="{BB962C8B-B14F-4D97-AF65-F5344CB8AC3E}">
        <p14:creationId xmlns:p14="http://schemas.microsoft.com/office/powerpoint/2010/main" val="1577226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D2E8-967B-471C-B38A-015A2C745C57}" type="slidenum">
              <a:rPr lang="en-US" smtClean="0"/>
              <a:t>23</a:t>
            </a:fld>
            <a:endParaRPr lang="en-US"/>
          </a:p>
        </p:txBody>
      </p:sp>
    </p:spTree>
    <p:extLst>
      <p:ext uri="{BB962C8B-B14F-4D97-AF65-F5344CB8AC3E}">
        <p14:creationId xmlns:p14="http://schemas.microsoft.com/office/powerpoint/2010/main" val="123049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1447E5-B90D-F04E-B0C4-3B29FC489710}" type="slidenum">
              <a:rPr lang="en-US" smtClean="0"/>
              <a:t>4</a:t>
            </a:fld>
            <a:endParaRPr lang="en-US"/>
          </a:p>
        </p:txBody>
      </p:sp>
    </p:spTree>
    <p:extLst>
      <p:ext uri="{BB962C8B-B14F-4D97-AF65-F5344CB8AC3E}">
        <p14:creationId xmlns:p14="http://schemas.microsoft.com/office/powerpoint/2010/main" val="81756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D2E8-967B-471C-B38A-015A2C745C57}" type="slidenum">
              <a:rPr lang="en-US" smtClean="0"/>
              <a:t>5</a:t>
            </a:fld>
            <a:endParaRPr lang="en-US"/>
          </a:p>
        </p:txBody>
      </p:sp>
    </p:spTree>
    <p:extLst>
      <p:ext uri="{BB962C8B-B14F-4D97-AF65-F5344CB8AC3E}">
        <p14:creationId xmlns:p14="http://schemas.microsoft.com/office/powerpoint/2010/main" val="2224929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61B86F71-E58E-468A-9B12-BF1CFD38258D}" type="slidenum">
              <a:rPr lang="en-US" smtClean="0"/>
              <a:pPr/>
              <a:t>6</a:t>
            </a:fld>
            <a:endParaRPr lang="en-US"/>
          </a:p>
        </p:txBody>
      </p:sp>
      <p:sp>
        <p:nvSpPr>
          <p:cNvPr id="240643" name="Rectangle 2"/>
          <p:cNvSpPr>
            <a:spLocks noGrp="1" noRot="1" noChangeAspect="1" noChangeArrowheads="1" noTextEdit="1"/>
          </p:cNvSpPr>
          <p:nvPr>
            <p:ph type="sldImg"/>
          </p:nvPr>
        </p:nvSpPr>
        <p:spPr>
          <a:xfrm>
            <a:off x="498475" y="738188"/>
            <a:ext cx="6553200" cy="3686175"/>
          </a:xfrm>
          <a:ln/>
        </p:spPr>
      </p:sp>
      <p:sp>
        <p:nvSpPr>
          <p:cNvPr id="240644" name="Rectangle 3"/>
          <p:cNvSpPr>
            <a:spLocks noGrp="1" noChangeArrowheads="1"/>
          </p:cNvSpPr>
          <p:nvPr>
            <p:ph type="body" idx="1"/>
          </p:nvPr>
        </p:nvSpPr>
        <p:spPr>
          <a:xfrm>
            <a:off x="755219" y="4670162"/>
            <a:ext cx="6038449" cy="4423077"/>
          </a:xfrm>
          <a:noFill/>
          <a:ln/>
        </p:spPr>
        <p:txBody>
          <a:bodyPr/>
          <a:lstStyle/>
          <a:p>
            <a:endParaRPr lang="en-US" dirty="0"/>
          </a:p>
        </p:txBody>
      </p:sp>
    </p:spTree>
    <p:extLst>
      <p:ext uri="{BB962C8B-B14F-4D97-AF65-F5344CB8AC3E}">
        <p14:creationId xmlns:p14="http://schemas.microsoft.com/office/powerpoint/2010/main" val="116497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D2E8-967B-471C-B38A-015A2C745C57}" type="slidenum">
              <a:rPr lang="en-US" smtClean="0"/>
              <a:t>7</a:t>
            </a:fld>
            <a:endParaRPr lang="en-US"/>
          </a:p>
        </p:txBody>
      </p:sp>
    </p:spTree>
    <p:extLst>
      <p:ext uri="{BB962C8B-B14F-4D97-AF65-F5344CB8AC3E}">
        <p14:creationId xmlns:p14="http://schemas.microsoft.com/office/powerpoint/2010/main" val="238241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D2E8-967B-471C-B38A-015A2C745C57}" type="slidenum">
              <a:rPr lang="en-US" smtClean="0"/>
              <a:t>8</a:t>
            </a:fld>
            <a:endParaRPr lang="en-US"/>
          </a:p>
        </p:txBody>
      </p:sp>
    </p:spTree>
    <p:extLst>
      <p:ext uri="{BB962C8B-B14F-4D97-AF65-F5344CB8AC3E}">
        <p14:creationId xmlns:p14="http://schemas.microsoft.com/office/powerpoint/2010/main" val="175311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D2E8-967B-471C-B38A-015A2C745C57}" type="slidenum">
              <a:rPr lang="en-US" smtClean="0"/>
              <a:t>9</a:t>
            </a:fld>
            <a:endParaRPr lang="en-US"/>
          </a:p>
        </p:txBody>
      </p:sp>
    </p:spTree>
    <p:extLst>
      <p:ext uri="{BB962C8B-B14F-4D97-AF65-F5344CB8AC3E}">
        <p14:creationId xmlns:p14="http://schemas.microsoft.com/office/powerpoint/2010/main" val="380119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D2E8-967B-471C-B38A-015A2C745C57}" type="slidenum">
              <a:rPr lang="en-US" smtClean="0"/>
              <a:t>10</a:t>
            </a:fld>
            <a:endParaRPr lang="en-US"/>
          </a:p>
        </p:txBody>
      </p:sp>
    </p:spTree>
    <p:extLst>
      <p:ext uri="{BB962C8B-B14F-4D97-AF65-F5344CB8AC3E}">
        <p14:creationId xmlns:p14="http://schemas.microsoft.com/office/powerpoint/2010/main" val="4223938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3D2E8-967B-471C-B38A-015A2C745C57}" type="slidenum">
              <a:rPr lang="en-US" smtClean="0"/>
              <a:t>11</a:t>
            </a:fld>
            <a:endParaRPr lang="en-US"/>
          </a:p>
        </p:txBody>
      </p:sp>
    </p:spTree>
    <p:extLst>
      <p:ext uri="{BB962C8B-B14F-4D97-AF65-F5344CB8AC3E}">
        <p14:creationId xmlns:p14="http://schemas.microsoft.com/office/powerpoint/2010/main" val="136553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0635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5193E"/>
                </a:solidFill>
              </a:defRPr>
            </a:lvl1pPr>
          </a:lstStyle>
          <a:p>
            <a:r>
              <a:rPr lang="en-US"/>
              <a:t>Click to edit Master title style</a:t>
            </a:r>
          </a:p>
        </p:txBody>
      </p:sp>
      <p:sp>
        <p:nvSpPr>
          <p:cNvPr id="3" name="Content Placeholder 2"/>
          <p:cNvSpPr>
            <a:spLocks noGrp="1"/>
          </p:cNvSpPr>
          <p:nvPr>
            <p:ph idx="1"/>
          </p:nvPr>
        </p:nvSpPr>
        <p:spPr/>
        <p:txBody>
          <a:bodyPr/>
          <a:lstStyle>
            <a:lvl1pPr>
              <a:buClr>
                <a:srgbClr val="EB3B43"/>
              </a:buClr>
              <a:defRPr>
                <a:solidFill>
                  <a:srgbClr val="75193E"/>
                </a:solidFill>
              </a:defRPr>
            </a:lvl1pPr>
            <a:lvl2pPr>
              <a:buClr>
                <a:srgbClr val="FCAB12"/>
              </a:buClr>
              <a:defRPr>
                <a:solidFill>
                  <a:srgbClr val="75193E"/>
                </a:solidFill>
              </a:defRPr>
            </a:lvl2pPr>
            <a:lvl3pPr>
              <a:buClr>
                <a:srgbClr val="F67C2B"/>
              </a:buClr>
              <a:defRPr>
                <a:solidFill>
                  <a:srgbClr val="75193E"/>
                </a:solidFill>
              </a:defRPr>
            </a:lvl3pPr>
            <a:lvl4pPr>
              <a:defRPr>
                <a:solidFill>
                  <a:srgbClr val="75193E"/>
                </a:solidFill>
              </a:defRPr>
            </a:lvl4pPr>
            <a:lvl5pPr>
              <a:defRPr>
                <a:solidFill>
                  <a:srgbClr val="75193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81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6635"/>
            <a:ext cx="4038600" cy="2991889"/>
          </a:xfrm>
        </p:spPr>
        <p:txBody>
          <a:bodyPr/>
          <a:lstStyle>
            <a:lvl1pPr>
              <a:buClr>
                <a:srgbClr val="EB3B43"/>
              </a:buClr>
              <a:defRPr sz="2800"/>
            </a:lvl1pPr>
            <a:lvl2pPr>
              <a:defRPr sz="2400"/>
            </a:lvl2pPr>
            <a:lvl3pPr>
              <a:buClr>
                <a:srgbClr val="F36E2F"/>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6635"/>
            <a:ext cx="4038600" cy="2991889"/>
          </a:xfrm>
        </p:spPr>
        <p:txBody>
          <a:bodyPr/>
          <a:lstStyle>
            <a:lvl1pPr>
              <a:buClr>
                <a:srgbClr val="EB3B43"/>
              </a:buClr>
              <a:defRPr sz="2800"/>
            </a:lvl1pPr>
            <a:lvl2pPr>
              <a:defRPr sz="2400"/>
            </a:lvl2pPr>
            <a:lvl3pPr>
              <a:buClr>
                <a:srgbClr val="F36E2F"/>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356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355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98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4633" y="363477"/>
            <a:ext cx="8229600" cy="323166"/>
          </a:xfrm>
          <a:prstGeom prst="rect">
            <a:avLst/>
          </a:prstGeom>
        </p:spPr>
        <p:txBody>
          <a:bodyPr/>
          <a:lstStyle>
            <a:lvl1pPr algn="l">
              <a:defRPr sz="1964">
                <a:latin typeface="Arial" pitchFamily="34" charset="0"/>
                <a:cs typeface="Arial" pitchFamily="34" charset="0"/>
              </a:defRPr>
            </a:lvl1pPr>
          </a:lstStyle>
          <a:p>
            <a:r>
              <a:rPr lang="en-US"/>
              <a:t>Click to edit Master title style</a:t>
            </a:r>
          </a:p>
        </p:txBody>
      </p:sp>
      <p:sp>
        <p:nvSpPr>
          <p:cNvPr id="6" name="Text Placeholder 5"/>
          <p:cNvSpPr>
            <a:spLocks noGrp="1"/>
          </p:cNvSpPr>
          <p:nvPr>
            <p:ph type="body" sz="quarter" idx="12"/>
          </p:nvPr>
        </p:nvSpPr>
        <p:spPr>
          <a:xfrm>
            <a:off x="457203" y="800100"/>
            <a:ext cx="8244333" cy="1714500"/>
          </a:xfrm>
          <a:prstGeom prst="rect">
            <a:avLst/>
          </a:prstGeom>
        </p:spPr>
        <p:txBody>
          <a:bodyPr/>
          <a:lstStyle>
            <a:lvl1pPr marL="186761" indent="-186761">
              <a:spcAft>
                <a:spcPts val="327"/>
              </a:spcAft>
              <a:buClr>
                <a:srgbClr val="1D4380"/>
              </a:buClr>
              <a:buFont typeface="Wingdings" pitchFamily="2" charset="2"/>
              <a:buChar char="§"/>
              <a:defRPr sz="980">
                <a:latin typeface="+mj-lt"/>
              </a:defRPr>
            </a:lvl1pPr>
            <a:lvl2pPr marL="438267" indent="-186761">
              <a:spcAft>
                <a:spcPts val="327"/>
              </a:spcAft>
              <a:buClr>
                <a:srgbClr val="1D4380"/>
              </a:buClr>
              <a:buFont typeface="Wingdings" pitchFamily="2" charset="2"/>
              <a:buChar char="§"/>
              <a:defRPr sz="871">
                <a:latin typeface="+mj-lt"/>
              </a:defRPr>
            </a:lvl2pPr>
            <a:lvl3pPr marL="687282" indent="-186761">
              <a:spcAft>
                <a:spcPts val="327"/>
              </a:spcAft>
              <a:buClr>
                <a:srgbClr val="1D4380"/>
              </a:buClr>
              <a:buFont typeface="Wingdings" pitchFamily="2" charset="2"/>
              <a:buChar char="§"/>
              <a:defRPr b="0">
                <a:latin typeface="+mj-lt"/>
              </a:defRPr>
            </a:lvl3pPr>
            <a:lvl4pPr marL="936297" indent="-186761">
              <a:buClr>
                <a:srgbClr val="1D4380"/>
              </a:buClr>
              <a:buFont typeface="Wingdings" pitchFamily="2" charset="2"/>
              <a:buChar char="§"/>
              <a:defRPr sz="654">
                <a:latin typeface="+mj-lt"/>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9736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80599" y="363474"/>
            <a:ext cx="7772400" cy="342900"/>
          </a:xfrm>
          <a:prstGeom prst="rect">
            <a:avLst/>
          </a:prstGeom>
        </p:spPr>
        <p:txBody>
          <a:bodyPr/>
          <a:lstStyle>
            <a:lvl1pPr algn="l">
              <a:defRPr>
                <a:latin typeface="Arial" pitchFamily="34" charset="0"/>
                <a:cs typeface="Arial" pitchFamily="34" charset="0"/>
              </a:defRPr>
            </a:lvl1pPr>
          </a:lstStyle>
          <a:p>
            <a:r>
              <a:rPr lang="en-US"/>
              <a:t>Click to edit Master title style</a:t>
            </a:r>
          </a:p>
        </p:txBody>
      </p:sp>
      <p:sp>
        <p:nvSpPr>
          <p:cNvPr id="8" name="Content Placeholder 2"/>
          <p:cNvSpPr>
            <a:spLocks noGrp="1"/>
          </p:cNvSpPr>
          <p:nvPr>
            <p:ph idx="13"/>
          </p:nvPr>
        </p:nvSpPr>
        <p:spPr>
          <a:xfrm>
            <a:off x="838200" y="1143001"/>
            <a:ext cx="3339548" cy="1758943"/>
          </a:xfrm>
          <a:prstGeom prst="rect">
            <a:avLst/>
          </a:prstGeom>
        </p:spPr>
        <p:txBody>
          <a:bodyPr/>
          <a:lstStyle>
            <a:lvl1pPr marL="257159" indent="-257159">
              <a:defRPr lang="en-US" sz="1500" kern="1200" dirty="0">
                <a:solidFill>
                  <a:schemeClr val="tx1"/>
                </a:solidFill>
                <a:latin typeface="Arial" pitchFamily="34" charset="0"/>
                <a:ea typeface="+mn-ea"/>
                <a:cs typeface="Arial" pitchFamily="34" charset="0"/>
              </a:defRPr>
            </a:lvl1pPr>
            <a:lvl2pPr marL="257159" indent="-257159">
              <a:defRPr/>
            </a:lvl2pPr>
            <a:lvl3pPr marL="257159" indent="-257159">
              <a:defRPr/>
            </a:lvl3pPr>
            <a:lvl4pPr marL="257159" indent="-257159">
              <a:defRPr/>
            </a:lvl4pPr>
            <a:lvl5pPr marL="257159" indent="-257159">
              <a:defRPr/>
            </a:lvl5pPr>
          </a:lstStyle>
          <a:p>
            <a:pPr marL="257159" lvl="0" indent="-257159" algn="l" defTabSz="342878" rtl="0" eaLnBrk="1" latinLnBrk="0" hangingPunct="1">
              <a:spcBef>
                <a:spcPct val="20000"/>
              </a:spcBef>
              <a:spcAft>
                <a:spcPts val="450"/>
              </a:spcAft>
              <a:buClr>
                <a:srgbClr val="003D79"/>
              </a:buClr>
              <a:buFont typeface="Wingdings" charset="2"/>
              <a:buChar char="§"/>
            </a:pPr>
            <a:r>
              <a:rPr lang="en-US"/>
              <a:t>Click to edit Master text styles</a:t>
            </a:r>
          </a:p>
          <a:p>
            <a:pPr marL="257159" lvl="1" indent="-257159" algn="l" defTabSz="342878" rtl="0" eaLnBrk="1" latinLnBrk="0" hangingPunct="1">
              <a:spcBef>
                <a:spcPct val="20000"/>
              </a:spcBef>
              <a:spcAft>
                <a:spcPts val="450"/>
              </a:spcAft>
              <a:buClr>
                <a:srgbClr val="003D79"/>
              </a:buClr>
              <a:buFont typeface="Wingdings" charset="2"/>
              <a:buChar char="§"/>
            </a:pPr>
            <a:r>
              <a:rPr lang="en-US"/>
              <a:t>Second level</a:t>
            </a:r>
          </a:p>
          <a:p>
            <a:pPr marL="257159" lvl="1" indent="-257159" algn="l" defTabSz="342878" rtl="0" eaLnBrk="1" latinLnBrk="0" hangingPunct="1">
              <a:spcBef>
                <a:spcPct val="20000"/>
              </a:spcBef>
              <a:spcAft>
                <a:spcPts val="450"/>
              </a:spcAft>
              <a:buClr>
                <a:srgbClr val="003D79"/>
              </a:buClr>
              <a:buFont typeface="Wingdings" charset="2"/>
              <a:buChar char="§"/>
            </a:pPr>
            <a:r>
              <a:rPr lang="en-US"/>
              <a:t>Third level</a:t>
            </a:r>
          </a:p>
          <a:p>
            <a:pPr marL="257159" lvl="1" indent="-257159" algn="l" defTabSz="342878" rtl="0" eaLnBrk="1" latinLnBrk="0" hangingPunct="1">
              <a:spcBef>
                <a:spcPct val="20000"/>
              </a:spcBef>
              <a:spcAft>
                <a:spcPts val="450"/>
              </a:spcAft>
              <a:buClr>
                <a:srgbClr val="003D79"/>
              </a:buClr>
              <a:buFont typeface="Wingdings" charset="2"/>
              <a:buChar char="§"/>
            </a:pPr>
            <a:r>
              <a:rPr lang="en-US"/>
              <a:t>Fourth level</a:t>
            </a:r>
          </a:p>
          <a:p>
            <a:pPr marL="257159" lvl="1" indent="-257159" algn="l" defTabSz="342878" rtl="0" eaLnBrk="1" latinLnBrk="0" hangingPunct="1">
              <a:spcBef>
                <a:spcPct val="20000"/>
              </a:spcBef>
              <a:spcAft>
                <a:spcPts val="450"/>
              </a:spcAft>
              <a:buClr>
                <a:srgbClr val="003D79"/>
              </a:buClr>
              <a:buFont typeface="Wingdings" charset="2"/>
              <a:buChar char="§"/>
            </a:pPr>
            <a:r>
              <a:rPr lang="en-US"/>
              <a:t>Fifth level</a:t>
            </a:r>
          </a:p>
        </p:txBody>
      </p:sp>
      <p:sp>
        <p:nvSpPr>
          <p:cNvPr id="10" name="Content Placeholder 2"/>
          <p:cNvSpPr>
            <a:spLocks noGrp="1"/>
          </p:cNvSpPr>
          <p:nvPr>
            <p:ph idx="14"/>
          </p:nvPr>
        </p:nvSpPr>
        <p:spPr>
          <a:xfrm>
            <a:off x="4572000" y="1143001"/>
            <a:ext cx="3339548" cy="1758943"/>
          </a:xfrm>
          <a:prstGeom prst="rect">
            <a:avLst/>
          </a:prstGeom>
        </p:spPr>
        <p:txBody>
          <a:bodyPr/>
          <a:lstStyle>
            <a:lvl1pPr marL="257159" indent="-257159">
              <a:defRPr lang="en-US" sz="1500" kern="1200" dirty="0">
                <a:solidFill>
                  <a:schemeClr val="tx1"/>
                </a:solidFill>
                <a:latin typeface="Arial" pitchFamily="34" charset="0"/>
                <a:ea typeface="+mn-ea"/>
                <a:cs typeface="Arial" pitchFamily="34" charset="0"/>
              </a:defRPr>
            </a:lvl1pPr>
            <a:lvl2pPr marL="257159" indent="-257159">
              <a:defRPr/>
            </a:lvl2pPr>
            <a:lvl3pPr marL="257159" indent="-257159">
              <a:defRPr/>
            </a:lvl3pPr>
            <a:lvl4pPr marL="257159" indent="-257159">
              <a:defRPr/>
            </a:lvl4pPr>
            <a:lvl5pPr marL="257159" indent="-257159">
              <a:defRPr/>
            </a:lvl5pPr>
          </a:lstStyle>
          <a:p>
            <a:pPr marL="257159" lvl="0" indent="-257159" algn="l" defTabSz="342878" rtl="0" eaLnBrk="1" latinLnBrk="0" hangingPunct="1">
              <a:spcBef>
                <a:spcPct val="20000"/>
              </a:spcBef>
              <a:spcAft>
                <a:spcPts val="450"/>
              </a:spcAft>
              <a:buClr>
                <a:srgbClr val="003D79"/>
              </a:buClr>
              <a:buFont typeface="Wingdings" charset="2"/>
              <a:buChar char="§"/>
            </a:pPr>
            <a:r>
              <a:rPr lang="en-US"/>
              <a:t>Click to edit Master text styles</a:t>
            </a:r>
          </a:p>
          <a:p>
            <a:pPr marL="257159" lvl="1" indent="-257159" algn="l" defTabSz="342878" rtl="0" eaLnBrk="1" latinLnBrk="0" hangingPunct="1">
              <a:spcBef>
                <a:spcPct val="20000"/>
              </a:spcBef>
              <a:spcAft>
                <a:spcPts val="450"/>
              </a:spcAft>
              <a:buClr>
                <a:srgbClr val="003D79"/>
              </a:buClr>
              <a:buFont typeface="Wingdings" charset="2"/>
              <a:buChar char="§"/>
            </a:pPr>
            <a:r>
              <a:rPr lang="en-US"/>
              <a:t>Second level</a:t>
            </a:r>
          </a:p>
          <a:p>
            <a:pPr marL="257159" lvl="1" indent="-257159" algn="l" defTabSz="342878" rtl="0" eaLnBrk="1" latinLnBrk="0" hangingPunct="1">
              <a:spcBef>
                <a:spcPct val="20000"/>
              </a:spcBef>
              <a:spcAft>
                <a:spcPts val="450"/>
              </a:spcAft>
              <a:buClr>
                <a:srgbClr val="003D79"/>
              </a:buClr>
              <a:buFont typeface="Wingdings" charset="2"/>
              <a:buChar char="§"/>
            </a:pPr>
            <a:r>
              <a:rPr lang="en-US"/>
              <a:t>Third level</a:t>
            </a:r>
          </a:p>
          <a:p>
            <a:pPr marL="257159" lvl="1" indent="-257159" algn="l" defTabSz="342878" rtl="0" eaLnBrk="1" latinLnBrk="0" hangingPunct="1">
              <a:spcBef>
                <a:spcPct val="20000"/>
              </a:spcBef>
              <a:spcAft>
                <a:spcPts val="450"/>
              </a:spcAft>
              <a:buClr>
                <a:srgbClr val="003D79"/>
              </a:buClr>
              <a:buFont typeface="Wingdings" charset="2"/>
              <a:buChar char="§"/>
            </a:pPr>
            <a:r>
              <a:rPr lang="en-US"/>
              <a:t>Fourth level</a:t>
            </a:r>
          </a:p>
          <a:p>
            <a:pPr marL="257159" lvl="1" indent="-257159" algn="l" defTabSz="342878" rtl="0" eaLnBrk="1" latinLnBrk="0" hangingPunct="1">
              <a:spcBef>
                <a:spcPct val="20000"/>
              </a:spcBef>
              <a:spcAft>
                <a:spcPts val="450"/>
              </a:spcAft>
              <a:buClr>
                <a:srgbClr val="003D79"/>
              </a:buClr>
              <a:buFont typeface="Wingdings" charset="2"/>
              <a:buChar char="§"/>
            </a:pPr>
            <a:r>
              <a:rPr lang="en-US"/>
              <a:t>Fifth level</a:t>
            </a:r>
          </a:p>
        </p:txBody>
      </p:sp>
      <p:sp>
        <p:nvSpPr>
          <p:cNvPr id="11" name="Content Placeholder 2"/>
          <p:cNvSpPr>
            <a:spLocks noGrp="1"/>
          </p:cNvSpPr>
          <p:nvPr>
            <p:ph idx="15"/>
          </p:nvPr>
        </p:nvSpPr>
        <p:spPr>
          <a:xfrm>
            <a:off x="838200" y="2901855"/>
            <a:ext cx="3339548" cy="1758943"/>
          </a:xfrm>
          <a:prstGeom prst="rect">
            <a:avLst/>
          </a:prstGeom>
        </p:spPr>
        <p:txBody>
          <a:bodyPr/>
          <a:lstStyle>
            <a:lvl1pPr marL="257159" indent="-257159">
              <a:defRPr lang="en-US" sz="1500" kern="1200" dirty="0">
                <a:solidFill>
                  <a:schemeClr val="tx1"/>
                </a:solidFill>
                <a:latin typeface="Arial" pitchFamily="34" charset="0"/>
                <a:ea typeface="+mn-ea"/>
                <a:cs typeface="Arial" pitchFamily="34" charset="0"/>
              </a:defRPr>
            </a:lvl1pPr>
            <a:lvl2pPr marL="257159" indent="-257159">
              <a:defRPr/>
            </a:lvl2pPr>
            <a:lvl3pPr marL="257159" indent="-257159">
              <a:defRPr/>
            </a:lvl3pPr>
            <a:lvl4pPr marL="257159" indent="-257159">
              <a:defRPr/>
            </a:lvl4pPr>
            <a:lvl5pPr marL="257159" indent="-257159">
              <a:defRPr/>
            </a:lvl5pPr>
          </a:lstStyle>
          <a:p>
            <a:pPr marL="257159" lvl="0" indent="-257159" algn="l" defTabSz="342878" rtl="0" eaLnBrk="1" latinLnBrk="0" hangingPunct="1">
              <a:spcBef>
                <a:spcPct val="20000"/>
              </a:spcBef>
              <a:spcAft>
                <a:spcPts val="450"/>
              </a:spcAft>
              <a:buClr>
                <a:srgbClr val="003D79"/>
              </a:buClr>
              <a:buFont typeface="Wingdings" charset="2"/>
              <a:buChar char="§"/>
            </a:pPr>
            <a:r>
              <a:rPr lang="en-US"/>
              <a:t>Click to edit Master text styles</a:t>
            </a:r>
          </a:p>
          <a:p>
            <a:pPr marL="257159" lvl="1" indent="-257159" algn="l" defTabSz="342878" rtl="0" eaLnBrk="1" latinLnBrk="0" hangingPunct="1">
              <a:spcBef>
                <a:spcPct val="20000"/>
              </a:spcBef>
              <a:spcAft>
                <a:spcPts val="450"/>
              </a:spcAft>
              <a:buClr>
                <a:srgbClr val="003D79"/>
              </a:buClr>
              <a:buFont typeface="Wingdings" charset="2"/>
              <a:buChar char="§"/>
            </a:pPr>
            <a:r>
              <a:rPr lang="en-US"/>
              <a:t>Second level</a:t>
            </a:r>
          </a:p>
          <a:p>
            <a:pPr marL="257159" lvl="1" indent="-257159" algn="l" defTabSz="342878" rtl="0" eaLnBrk="1" latinLnBrk="0" hangingPunct="1">
              <a:spcBef>
                <a:spcPct val="20000"/>
              </a:spcBef>
              <a:spcAft>
                <a:spcPts val="450"/>
              </a:spcAft>
              <a:buClr>
                <a:srgbClr val="003D79"/>
              </a:buClr>
              <a:buFont typeface="Wingdings" charset="2"/>
              <a:buChar char="§"/>
            </a:pPr>
            <a:r>
              <a:rPr lang="en-US"/>
              <a:t>Third level</a:t>
            </a:r>
          </a:p>
          <a:p>
            <a:pPr marL="257159" lvl="1" indent="-257159" algn="l" defTabSz="342878" rtl="0" eaLnBrk="1" latinLnBrk="0" hangingPunct="1">
              <a:spcBef>
                <a:spcPct val="20000"/>
              </a:spcBef>
              <a:spcAft>
                <a:spcPts val="450"/>
              </a:spcAft>
              <a:buClr>
                <a:srgbClr val="003D79"/>
              </a:buClr>
              <a:buFont typeface="Wingdings" charset="2"/>
              <a:buChar char="§"/>
            </a:pPr>
            <a:r>
              <a:rPr lang="en-US"/>
              <a:t>Fourth level</a:t>
            </a:r>
          </a:p>
          <a:p>
            <a:pPr marL="257159" lvl="1" indent="-257159" algn="l" defTabSz="342878" rtl="0" eaLnBrk="1" latinLnBrk="0" hangingPunct="1">
              <a:spcBef>
                <a:spcPct val="20000"/>
              </a:spcBef>
              <a:spcAft>
                <a:spcPts val="450"/>
              </a:spcAft>
              <a:buClr>
                <a:srgbClr val="003D79"/>
              </a:buClr>
              <a:buFont typeface="Wingdings" charset="2"/>
              <a:buChar char="§"/>
            </a:pPr>
            <a:r>
              <a:rPr lang="en-US"/>
              <a:t>Fifth level</a:t>
            </a:r>
          </a:p>
        </p:txBody>
      </p:sp>
      <p:sp>
        <p:nvSpPr>
          <p:cNvPr id="12" name="Content Placeholder 2"/>
          <p:cNvSpPr>
            <a:spLocks noGrp="1"/>
          </p:cNvSpPr>
          <p:nvPr>
            <p:ph idx="16"/>
          </p:nvPr>
        </p:nvSpPr>
        <p:spPr>
          <a:xfrm>
            <a:off x="4572000" y="2913797"/>
            <a:ext cx="3339548" cy="1758943"/>
          </a:xfrm>
          <a:prstGeom prst="rect">
            <a:avLst/>
          </a:prstGeom>
        </p:spPr>
        <p:txBody>
          <a:bodyPr/>
          <a:lstStyle>
            <a:lvl1pPr marL="257159" indent="-257159">
              <a:defRPr lang="en-US" sz="1500" kern="1200" dirty="0">
                <a:solidFill>
                  <a:schemeClr val="tx1"/>
                </a:solidFill>
                <a:latin typeface="Arial" pitchFamily="34" charset="0"/>
                <a:ea typeface="+mn-ea"/>
                <a:cs typeface="Arial" pitchFamily="34" charset="0"/>
              </a:defRPr>
            </a:lvl1pPr>
            <a:lvl2pPr marL="257159" indent="-257159">
              <a:defRPr/>
            </a:lvl2pPr>
            <a:lvl3pPr marL="257159" indent="-257159">
              <a:defRPr/>
            </a:lvl3pPr>
            <a:lvl4pPr marL="257159" indent="-257159">
              <a:defRPr/>
            </a:lvl4pPr>
            <a:lvl5pPr marL="257159" indent="-257159">
              <a:defRPr/>
            </a:lvl5pPr>
          </a:lstStyle>
          <a:p>
            <a:pPr marL="257159" lvl="0" indent="-257159" algn="l" defTabSz="342878" rtl="0" eaLnBrk="1" latinLnBrk="0" hangingPunct="1">
              <a:spcBef>
                <a:spcPct val="20000"/>
              </a:spcBef>
              <a:spcAft>
                <a:spcPts val="450"/>
              </a:spcAft>
              <a:buClr>
                <a:srgbClr val="003D79"/>
              </a:buClr>
              <a:buFont typeface="Wingdings" charset="2"/>
              <a:buChar char="§"/>
            </a:pPr>
            <a:r>
              <a:rPr lang="en-US"/>
              <a:t>Click to edit Master text styles</a:t>
            </a:r>
          </a:p>
          <a:p>
            <a:pPr marL="257159" lvl="1" indent="-257159" algn="l" defTabSz="342878" rtl="0" eaLnBrk="1" latinLnBrk="0" hangingPunct="1">
              <a:spcBef>
                <a:spcPct val="20000"/>
              </a:spcBef>
              <a:spcAft>
                <a:spcPts val="450"/>
              </a:spcAft>
              <a:buClr>
                <a:srgbClr val="003D79"/>
              </a:buClr>
              <a:buFont typeface="Wingdings" charset="2"/>
              <a:buChar char="§"/>
            </a:pPr>
            <a:r>
              <a:rPr lang="en-US"/>
              <a:t>Second level</a:t>
            </a:r>
          </a:p>
          <a:p>
            <a:pPr marL="257159" lvl="1" indent="-257159" algn="l" defTabSz="342878" rtl="0" eaLnBrk="1" latinLnBrk="0" hangingPunct="1">
              <a:spcBef>
                <a:spcPct val="20000"/>
              </a:spcBef>
              <a:spcAft>
                <a:spcPts val="450"/>
              </a:spcAft>
              <a:buClr>
                <a:srgbClr val="003D79"/>
              </a:buClr>
              <a:buFont typeface="Wingdings" charset="2"/>
              <a:buChar char="§"/>
            </a:pPr>
            <a:r>
              <a:rPr lang="en-US"/>
              <a:t>Third level</a:t>
            </a:r>
          </a:p>
          <a:p>
            <a:pPr marL="257159" lvl="1" indent="-257159" algn="l" defTabSz="342878" rtl="0" eaLnBrk="1" latinLnBrk="0" hangingPunct="1">
              <a:spcBef>
                <a:spcPct val="20000"/>
              </a:spcBef>
              <a:spcAft>
                <a:spcPts val="450"/>
              </a:spcAft>
              <a:buClr>
                <a:srgbClr val="003D79"/>
              </a:buClr>
              <a:buFont typeface="Wingdings" charset="2"/>
              <a:buChar char="§"/>
            </a:pPr>
            <a:r>
              <a:rPr lang="en-US"/>
              <a:t>Fourth level</a:t>
            </a:r>
          </a:p>
          <a:p>
            <a:pPr marL="257159" lvl="1" indent="-257159" algn="l" defTabSz="342878" rtl="0" eaLnBrk="1" latinLnBrk="0" hangingPunct="1">
              <a:spcBef>
                <a:spcPct val="20000"/>
              </a:spcBef>
              <a:spcAft>
                <a:spcPts val="450"/>
              </a:spcAft>
              <a:buClr>
                <a:srgbClr val="003D79"/>
              </a:buClr>
              <a:buFont typeface="Wingdings" charset="2"/>
              <a:buChar char="§"/>
            </a:pPr>
            <a:r>
              <a:rPr lang="en-US"/>
              <a:t>Fifth level</a:t>
            </a:r>
          </a:p>
        </p:txBody>
      </p:sp>
    </p:spTree>
    <p:extLst>
      <p:ext uri="{BB962C8B-B14F-4D97-AF65-F5344CB8AC3E}">
        <p14:creationId xmlns:p14="http://schemas.microsoft.com/office/powerpoint/2010/main" val="4227586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26074"/>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856619"/>
            <a:ext cx="8229600" cy="27380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02546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5" r:id="rId3"/>
    <p:sldLayoutId id="2147483687" r:id="rId4"/>
    <p:sldLayoutId id="2147483688" r:id="rId5"/>
    <p:sldLayoutId id="2147483689" r:id="rId6"/>
    <p:sldLayoutId id="2147483690" r:id="rId7"/>
  </p:sldLayoutIdLst>
  <p:txStyles>
    <p:titleStyle>
      <a:lvl1pPr algn="l" defTabSz="457200" rtl="0" eaLnBrk="1" latinLnBrk="0" hangingPunct="1">
        <a:spcBef>
          <a:spcPct val="0"/>
        </a:spcBef>
        <a:buNone/>
        <a:defRPr sz="3600" b="1" kern="1200">
          <a:solidFill>
            <a:srgbClr val="75193E"/>
          </a:solidFill>
          <a:latin typeface="+mj-lt"/>
          <a:ea typeface="+mj-ea"/>
          <a:cs typeface="+mj-cs"/>
        </a:defRPr>
      </a:lvl1pPr>
    </p:titleStyle>
    <p:bodyStyle>
      <a:lvl1pPr marL="457200" indent="-457200" algn="l" defTabSz="457200" rtl="0" eaLnBrk="1" latinLnBrk="0" hangingPunct="1">
        <a:spcBef>
          <a:spcPct val="20000"/>
        </a:spcBef>
        <a:buClr>
          <a:srgbClr val="EE3F42"/>
        </a:buClr>
        <a:buFont typeface="Arial"/>
        <a:buChar char="•"/>
        <a:defRPr sz="2800" kern="1200">
          <a:solidFill>
            <a:srgbClr val="75193E"/>
          </a:solidFill>
          <a:latin typeface="+mn-lt"/>
          <a:ea typeface="+mn-ea"/>
          <a:cs typeface="+mn-cs"/>
        </a:defRPr>
      </a:lvl1pPr>
      <a:lvl2pPr marL="742950" indent="-285750" algn="l" defTabSz="457200" rtl="0" eaLnBrk="1" latinLnBrk="0" hangingPunct="1">
        <a:spcBef>
          <a:spcPct val="20000"/>
        </a:spcBef>
        <a:buClr>
          <a:srgbClr val="F68826"/>
        </a:buClr>
        <a:buFont typeface="Arial"/>
        <a:buChar char="–"/>
        <a:defRPr sz="2400" kern="1200">
          <a:solidFill>
            <a:srgbClr val="75193E"/>
          </a:solidFill>
          <a:latin typeface="+mn-lt"/>
          <a:ea typeface="+mn-ea"/>
          <a:cs typeface="+mn-cs"/>
        </a:defRPr>
      </a:lvl2pPr>
      <a:lvl3pPr marL="1143000" indent="-228600" algn="l" defTabSz="457200" rtl="0" eaLnBrk="1" latinLnBrk="0" hangingPunct="1">
        <a:spcBef>
          <a:spcPct val="20000"/>
        </a:spcBef>
        <a:buClr>
          <a:srgbClr val="F67E2E"/>
        </a:buClr>
        <a:buFont typeface="Arial"/>
        <a:buChar char="•"/>
        <a:defRPr sz="2200" kern="1200">
          <a:solidFill>
            <a:srgbClr val="75193E"/>
          </a:solidFill>
          <a:latin typeface="+mn-lt"/>
          <a:ea typeface="+mn-ea"/>
          <a:cs typeface="+mn-cs"/>
        </a:defRPr>
      </a:lvl3pPr>
      <a:lvl4pPr marL="1600200" indent="-228600" algn="l" defTabSz="457200" rtl="0" eaLnBrk="1" latinLnBrk="0" hangingPunct="1">
        <a:spcBef>
          <a:spcPct val="20000"/>
        </a:spcBef>
        <a:buClr>
          <a:srgbClr val="A52641"/>
        </a:buClr>
        <a:buFont typeface="Arial"/>
        <a:buChar char="–"/>
        <a:defRPr sz="2000" kern="1200">
          <a:solidFill>
            <a:srgbClr val="75193E"/>
          </a:solidFill>
          <a:latin typeface="+mn-lt"/>
          <a:ea typeface="+mn-ea"/>
          <a:cs typeface="+mn-cs"/>
        </a:defRPr>
      </a:lvl4pPr>
      <a:lvl5pPr marL="2057400" indent="-228600" algn="l" defTabSz="457200" rtl="0" eaLnBrk="1" latinLnBrk="0" hangingPunct="1">
        <a:spcBef>
          <a:spcPct val="20000"/>
        </a:spcBef>
        <a:buClr>
          <a:srgbClr val="C52F42"/>
        </a:buClr>
        <a:buFont typeface="Arial"/>
        <a:buChar char="»"/>
        <a:defRPr sz="2000" kern="1200">
          <a:solidFill>
            <a:srgbClr val="75193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A7D9-D230-4192-8959-2C018C479C52}"/>
              </a:ext>
            </a:extLst>
          </p:cNvPr>
          <p:cNvSpPr>
            <a:spLocks noGrp="1"/>
          </p:cNvSpPr>
          <p:nvPr>
            <p:ph type="ctrTitle"/>
          </p:nvPr>
        </p:nvSpPr>
        <p:spPr/>
        <p:txBody>
          <a:bodyPr>
            <a:normAutofit fontScale="90000"/>
          </a:bodyPr>
          <a:lstStyle/>
          <a:p>
            <a:r>
              <a:rPr lang="en-US">
                <a:latin typeface="Arial" panose="020B0604020202020204" pitchFamily="34" charset="0"/>
                <a:cs typeface="Arial" panose="020B0604020202020204" pitchFamily="34" charset="0"/>
              </a:rPr>
              <a:t>Creating a Data Retention Policy for Privacy that Avoids Conflicts</a:t>
            </a:r>
            <a:endParaRPr lang="en-US"/>
          </a:p>
        </p:txBody>
      </p:sp>
    </p:spTree>
    <p:extLst>
      <p:ext uri="{BB962C8B-B14F-4D97-AF65-F5344CB8AC3E}">
        <p14:creationId xmlns:p14="http://schemas.microsoft.com/office/powerpoint/2010/main" val="295842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0F2B-A992-6AAE-74FF-D7F8009E858F}"/>
              </a:ext>
            </a:extLst>
          </p:cNvPr>
          <p:cNvSpPr>
            <a:spLocks noGrp="1"/>
          </p:cNvSpPr>
          <p:nvPr>
            <p:ph type="title"/>
          </p:nvPr>
        </p:nvSpPr>
        <p:spPr>
          <a:xfrm>
            <a:off x="457948" y="974588"/>
            <a:ext cx="8686052" cy="386924"/>
          </a:xfrm>
        </p:spPr>
        <p:txBody>
          <a:bodyPr>
            <a:normAutofit fontScale="90000"/>
          </a:bodyPr>
          <a:lstStyle/>
          <a:p>
            <a:r>
              <a:rPr lang="en-US"/>
              <a:t>Personal Information Retention and Disposition Requirements</a:t>
            </a:r>
          </a:p>
        </p:txBody>
      </p:sp>
      <p:sp>
        <p:nvSpPr>
          <p:cNvPr id="3" name="Content Placeholder 2">
            <a:extLst>
              <a:ext uri="{FF2B5EF4-FFF2-40B4-BE49-F238E27FC236}">
                <a16:creationId xmlns:a16="http://schemas.microsoft.com/office/drawing/2014/main" id="{B84E6FA0-DF1B-4C8C-B96A-A5C9DD2BCE4C}"/>
              </a:ext>
            </a:extLst>
          </p:cNvPr>
          <p:cNvSpPr>
            <a:spLocks noGrp="1"/>
          </p:cNvSpPr>
          <p:nvPr>
            <p:ph sz="half" idx="1"/>
          </p:nvPr>
        </p:nvSpPr>
        <p:spPr>
          <a:xfrm>
            <a:off x="389744" y="1948722"/>
            <a:ext cx="4841823" cy="2682988"/>
          </a:xfrm>
        </p:spPr>
        <p:txBody>
          <a:bodyPr>
            <a:normAutofit/>
          </a:bodyPr>
          <a:lstStyle/>
          <a:p>
            <a:pPr marL="231775" indent="-231775"/>
            <a:r>
              <a:rPr lang="en-US" sz="1786">
                <a:solidFill>
                  <a:srgbClr val="015B75"/>
                </a:solidFill>
              </a:rPr>
              <a:t>Personal information is information.  It goes through the information lifecycle like all other information. </a:t>
            </a:r>
            <a:endParaRPr lang="en-US" sz="1786" dirty="0">
              <a:solidFill>
                <a:srgbClr val="015B75"/>
              </a:solidFill>
            </a:endParaRPr>
          </a:p>
          <a:p>
            <a:pPr marL="231775" indent="-231775"/>
            <a:r>
              <a:rPr lang="en-US" sz="1786">
                <a:solidFill>
                  <a:srgbClr val="015B75"/>
                </a:solidFill>
              </a:rPr>
              <a:t>However, many privacy laws require that personal information, unlike other information, be kept “no longer than necessary” and be able to be deleted on demand by the data subject.  </a:t>
            </a:r>
            <a:endParaRPr lang="en-US" sz="1786" dirty="0">
              <a:solidFill>
                <a:srgbClr val="015B75"/>
              </a:solidFill>
            </a:endParaRPr>
          </a:p>
        </p:txBody>
      </p:sp>
      <p:pic>
        <p:nvPicPr>
          <p:cNvPr id="2050" name="Picture 2" descr="CG Personal Information Svg Png Icon Free Download (#392174) -  OnlineWebFonts.COM">
            <a:extLst>
              <a:ext uri="{FF2B5EF4-FFF2-40B4-BE49-F238E27FC236}">
                <a16:creationId xmlns:a16="http://schemas.microsoft.com/office/drawing/2014/main" id="{F2D57375-B578-F3FD-D94E-9E7666473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980" y="2025155"/>
            <a:ext cx="2677029" cy="214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735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816A-4D0E-D4C5-B0A7-64BDF1FBB886}"/>
              </a:ext>
            </a:extLst>
          </p:cNvPr>
          <p:cNvSpPr>
            <a:spLocks noGrp="1"/>
          </p:cNvSpPr>
          <p:nvPr>
            <p:ph type="title"/>
          </p:nvPr>
        </p:nvSpPr>
        <p:spPr>
          <a:xfrm>
            <a:off x="457199" y="587953"/>
            <a:ext cx="8686800" cy="857250"/>
          </a:xfrm>
        </p:spPr>
        <p:txBody>
          <a:bodyPr>
            <a:normAutofit fontScale="90000"/>
          </a:bodyPr>
          <a:lstStyle/>
          <a:p>
            <a:r>
              <a:rPr lang="en-US"/>
              <a:t>Defining Retention for Personal Information</a:t>
            </a:r>
          </a:p>
        </p:txBody>
      </p:sp>
      <p:sp>
        <p:nvSpPr>
          <p:cNvPr id="3" name="Content Placeholder 2">
            <a:extLst>
              <a:ext uri="{FF2B5EF4-FFF2-40B4-BE49-F238E27FC236}">
                <a16:creationId xmlns:a16="http://schemas.microsoft.com/office/drawing/2014/main" id="{2B161D93-13B0-1D36-6508-D1C0B32770B5}"/>
              </a:ext>
            </a:extLst>
          </p:cNvPr>
          <p:cNvSpPr>
            <a:spLocks noGrp="1"/>
          </p:cNvSpPr>
          <p:nvPr>
            <p:ph idx="1"/>
          </p:nvPr>
        </p:nvSpPr>
        <p:spPr>
          <a:xfrm>
            <a:off x="457199" y="1273854"/>
            <a:ext cx="8228892" cy="857250"/>
          </a:xfrm>
        </p:spPr>
        <p:txBody>
          <a:bodyPr>
            <a:normAutofit/>
          </a:bodyPr>
          <a:lstStyle/>
          <a:p>
            <a:pPr marL="0" indent="0">
              <a:buNone/>
            </a:pPr>
            <a:r>
              <a:rPr lang="en-US" sz="2400">
                <a:solidFill>
                  <a:srgbClr val="015B75"/>
                </a:solidFill>
              </a:rPr>
              <a:t>A retention period for personal information also needs to represent both legal and business need.</a:t>
            </a:r>
          </a:p>
          <a:p>
            <a:endParaRPr lang="en-US" sz="2400" b="0">
              <a:solidFill>
                <a:schemeClr val="tx1"/>
              </a:solidFill>
            </a:endParaRPr>
          </a:p>
        </p:txBody>
      </p:sp>
      <p:graphicFrame>
        <p:nvGraphicFramePr>
          <p:cNvPr id="6" name="Table 5">
            <a:extLst>
              <a:ext uri="{FF2B5EF4-FFF2-40B4-BE49-F238E27FC236}">
                <a16:creationId xmlns:a16="http://schemas.microsoft.com/office/drawing/2014/main" id="{ED74B644-B10E-265D-8848-BE9784DEA464}"/>
              </a:ext>
            </a:extLst>
          </p:cNvPr>
          <p:cNvGraphicFramePr>
            <a:graphicFrameLocks noGrp="1"/>
          </p:cNvGraphicFramePr>
          <p:nvPr>
            <p:extLst>
              <p:ext uri="{D42A27DB-BD31-4B8C-83A1-F6EECF244321}">
                <p14:modId xmlns:p14="http://schemas.microsoft.com/office/powerpoint/2010/main" val="1040356674"/>
              </p:ext>
            </p:extLst>
          </p:nvPr>
        </p:nvGraphicFramePr>
        <p:xfrm>
          <a:off x="457907" y="2136164"/>
          <a:ext cx="8228894" cy="1234996"/>
        </p:xfrm>
        <a:graphic>
          <a:graphicData uri="http://schemas.openxmlformats.org/drawingml/2006/table">
            <a:tbl>
              <a:tblPr>
                <a:tableStyleId>{16D9F66E-5EB9-4882-86FB-DCBF35E3C3E4}</a:tableStyleId>
              </a:tblPr>
              <a:tblGrid>
                <a:gridCol w="1344068">
                  <a:extLst>
                    <a:ext uri="{9D8B030D-6E8A-4147-A177-3AD203B41FA5}">
                      <a16:colId xmlns:a16="http://schemas.microsoft.com/office/drawing/2014/main" val="788987519"/>
                    </a:ext>
                  </a:extLst>
                </a:gridCol>
                <a:gridCol w="3084116">
                  <a:extLst>
                    <a:ext uri="{9D8B030D-6E8A-4147-A177-3AD203B41FA5}">
                      <a16:colId xmlns:a16="http://schemas.microsoft.com/office/drawing/2014/main" val="2053831674"/>
                    </a:ext>
                  </a:extLst>
                </a:gridCol>
                <a:gridCol w="1900355">
                  <a:extLst>
                    <a:ext uri="{9D8B030D-6E8A-4147-A177-3AD203B41FA5}">
                      <a16:colId xmlns:a16="http://schemas.microsoft.com/office/drawing/2014/main" val="3546184903"/>
                    </a:ext>
                  </a:extLst>
                </a:gridCol>
                <a:gridCol w="1900355">
                  <a:extLst>
                    <a:ext uri="{9D8B030D-6E8A-4147-A177-3AD203B41FA5}">
                      <a16:colId xmlns:a16="http://schemas.microsoft.com/office/drawing/2014/main" val="2475041185"/>
                    </a:ext>
                  </a:extLst>
                </a:gridCol>
              </a:tblGrid>
              <a:tr h="347472">
                <a:tc>
                  <a:txBody>
                    <a:bodyPr/>
                    <a:lstStyle/>
                    <a:p>
                      <a:pPr marL="58738" indent="0" algn="ctr" fontAlgn="ctr"/>
                      <a:r>
                        <a:rPr lang="en-US" sz="1100" b="1" u="none" strike="noStrike">
                          <a:solidFill>
                            <a:srgbClr val="000000"/>
                          </a:solidFill>
                          <a:effectLst/>
                          <a:latin typeface="+mn-lt"/>
                        </a:rPr>
                        <a:t>Citation</a:t>
                      </a:r>
                      <a:endParaRPr lang="en-US" sz="1100" b="1" i="0" u="none" strike="noStrike">
                        <a:solidFill>
                          <a:srgbClr val="000000"/>
                        </a:solidFill>
                        <a:effectLst/>
                        <a:latin typeface="+mn-lt"/>
                      </a:endParaRPr>
                    </a:p>
                  </a:txBody>
                  <a:tcPr marL="8504" marR="8504" marT="8504" marB="40820" anchor="ctr"/>
                </a:tc>
                <a:tc>
                  <a:txBody>
                    <a:bodyPr/>
                    <a:lstStyle/>
                    <a:p>
                      <a:pPr algn="ctr" fontAlgn="ctr"/>
                      <a:r>
                        <a:rPr lang="en-US" sz="1100" b="1" u="none" strike="noStrike">
                          <a:solidFill>
                            <a:srgbClr val="000000"/>
                          </a:solidFill>
                          <a:effectLst/>
                          <a:latin typeface="+mn-lt"/>
                        </a:rPr>
                        <a:t>Records to be Kept</a:t>
                      </a:r>
                      <a:endParaRPr lang="en-US" sz="1100" b="1" i="0" u="none" strike="noStrike">
                        <a:solidFill>
                          <a:srgbClr val="000000"/>
                        </a:solidFill>
                        <a:effectLst/>
                        <a:latin typeface="+mn-lt"/>
                      </a:endParaRPr>
                    </a:p>
                  </a:txBody>
                  <a:tcPr marL="8504" marR="8504" marT="8504" marB="40820" anchor="ctr"/>
                </a:tc>
                <a:tc>
                  <a:txBody>
                    <a:bodyPr/>
                    <a:lstStyle/>
                    <a:p>
                      <a:pPr algn="ctr" fontAlgn="ctr"/>
                      <a:r>
                        <a:rPr lang="en-US" sz="1100" b="1" u="none" strike="noStrike">
                          <a:solidFill>
                            <a:srgbClr val="000000"/>
                          </a:solidFill>
                          <a:effectLst/>
                          <a:latin typeface="+mn-lt"/>
                        </a:rPr>
                        <a:t>Retention/Limitation Period</a:t>
                      </a:r>
                      <a:endParaRPr lang="en-US" sz="1100" b="1" i="0" u="none" strike="noStrike">
                        <a:solidFill>
                          <a:srgbClr val="000000"/>
                        </a:solidFill>
                        <a:effectLst/>
                        <a:latin typeface="+mn-lt"/>
                      </a:endParaRPr>
                    </a:p>
                  </a:txBody>
                  <a:tcPr marL="8504" marR="8504" marT="8504" marB="40820" anchor="ctr"/>
                </a:tc>
                <a:tc>
                  <a:txBody>
                    <a:bodyPr/>
                    <a:lstStyle/>
                    <a:p>
                      <a:pPr algn="ctr" fontAlgn="ctr"/>
                      <a:r>
                        <a:rPr lang="en-US" sz="1100" b="1" i="0" u="none" strike="noStrike">
                          <a:solidFill>
                            <a:srgbClr val="000000"/>
                          </a:solidFill>
                          <a:effectLst/>
                          <a:latin typeface="+mn-lt"/>
                        </a:rPr>
                        <a:t>Company Retention</a:t>
                      </a:r>
                    </a:p>
                  </a:txBody>
                  <a:tcPr marL="8504" marR="8504" marT="8504" marB="40820" anchor="ctr"/>
                </a:tc>
                <a:extLst>
                  <a:ext uri="{0D108BD9-81ED-4DB2-BD59-A6C34878D82A}">
                    <a16:rowId xmlns:a16="http://schemas.microsoft.com/office/drawing/2014/main" val="1744593987"/>
                  </a:ext>
                </a:extLst>
              </a:tr>
              <a:tr h="739115">
                <a:tc>
                  <a:txBody>
                    <a:bodyPr/>
                    <a:lstStyle/>
                    <a:p>
                      <a:pPr marL="58738" indent="0" algn="l" fontAlgn="ctr"/>
                      <a:r>
                        <a:rPr lang="en-US" sz="1100" b="0" u="none" strike="noStrike">
                          <a:solidFill>
                            <a:srgbClr val="000000"/>
                          </a:solidFill>
                          <a:effectLst/>
                          <a:latin typeface="+mn-lt"/>
                        </a:rPr>
                        <a:t>Cal. Gov’t Code § 12946</a:t>
                      </a:r>
                      <a:endParaRPr lang="en-US" sz="1100" b="0" i="0" u="none" strike="noStrike">
                        <a:solidFill>
                          <a:srgbClr val="000000"/>
                        </a:solidFill>
                        <a:effectLst/>
                        <a:latin typeface="+mn-lt"/>
                      </a:endParaRPr>
                    </a:p>
                  </a:txBody>
                  <a:tcPr marL="8504" marR="8504" marT="8504" marB="40820" anchor="ctr"/>
                </a:tc>
                <a:tc>
                  <a:txBody>
                    <a:bodyPr/>
                    <a:lstStyle/>
                    <a:p>
                      <a:pPr marL="58738" indent="0" algn="l" fontAlgn="ctr"/>
                      <a:r>
                        <a:rPr lang="en-US" sz="1100" b="0" u="none" strike="noStrike">
                          <a:solidFill>
                            <a:srgbClr val="000000"/>
                          </a:solidFill>
                          <a:effectLst/>
                          <a:latin typeface="+mn-lt"/>
                        </a:rPr>
                        <a:t>Any and all applications, personnel, membership, or employment referral records and files; personnel files of applicants or terminated employees</a:t>
                      </a:r>
                      <a:endParaRPr lang="en-US" sz="1100" b="0" i="0" u="none" strike="noStrike" dirty="0">
                        <a:solidFill>
                          <a:srgbClr val="000000"/>
                        </a:solidFill>
                        <a:effectLst/>
                        <a:latin typeface="+mn-lt"/>
                      </a:endParaRPr>
                    </a:p>
                  </a:txBody>
                  <a:tcPr marL="8504" marR="8504" marT="8504" marB="40820" anchor="ctr"/>
                </a:tc>
                <a:tc>
                  <a:txBody>
                    <a:bodyPr/>
                    <a:lstStyle/>
                    <a:p>
                      <a:pPr marL="58738" indent="0" algn="l" fontAlgn="ctr"/>
                      <a:r>
                        <a:rPr lang="en-US" sz="1100" b="0" u="none" strike="noStrike">
                          <a:solidFill>
                            <a:srgbClr val="000000"/>
                          </a:solidFill>
                          <a:effectLst/>
                          <a:latin typeface="+mn-lt"/>
                        </a:rPr>
                        <a:t>4 years after the records/files are initially created/received, or 4 years after the date the employment action was taken</a:t>
                      </a:r>
                      <a:endParaRPr lang="en-US" sz="1100" b="0" i="0" u="none" strike="noStrike">
                        <a:solidFill>
                          <a:srgbClr val="000000"/>
                        </a:solidFill>
                        <a:effectLst/>
                        <a:latin typeface="+mn-lt"/>
                      </a:endParaRPr>
                    </a:p>
                  </a:txBody>
                  <a:tcPr marL="8504" marR="8504" marT="8504" marB="40820" anchor="ctr"/>
                </a:tc>
                <a:tc>
                  <a:txBody>
                    <a:bodyPr/>
                    <a:lstStyle/>
                    <a:p>
                      <a:pPr marL="58738" indent="0" algn="l" fontAlgn="ctr"/>
                      <a:r>
                        <a:rPr lang="en-US" sz="1100" b="0" i="0" u="none" strike="noStrike">
                          <a:solidFill>
                            <a:srgbClr val="000000"/>
                          </a:solidFill>
                          <a:effectLst/>
                          <a:latin typeface="+mn-lt"/>
                        </a:rPr>
                        <a:t>End of employment + 6 years</a:t>
                      </a:r>
                      <a:endParaRPr lang="en-US" sz="1100" b="0" i="0" u="none" strike="noStrike" dirty="0">
                        <a:solidFill>
                          <a:srgbClr val="000000"/>
                        </a:solidFill>
                        <a:effectLst/>
                        <a:latin typeface="+mn-lt"/>
                      </a:endParaRPr>
                    </a:p>
                  </a:txBody>
                  <a:tcPr marL="8504" marR="8504" marT="8504" marB="40820" anchor="ctr"/>
                </a:tc>
                <a:extLst>
                  <a:ext uri="{0D108BD9-81ED-4DB2-BD59-A6C34878D82A}">
                    <a16:rowId xmlns:a16="http://schemas.microsoft.com/office/drawing/2014/main" val="2543941469"/>
                  </a:ext>
                </a:extLst>
              </a:tr>
            </a:tbl>
          </a:graphicData>
        </a:graphic>
      </p:graphicFrame>
      <p:sp>
        <p:nvSpPr>
          <p:cNvPr id="8" name="TextBox 7">
            <a:extLst>
              <a:ext uri="{FF2B5EF4-FFF2-40B4-BE49-F238E27FC236}">
                <a16:creationId xmlns:a16="http://schemas.microsoft.com/office/drawing/2014/main" id="{3A6E39FD-72B3-8BE6-7EC0-2013447D39DB}"/>
              </a:ext>
            </a:extLst>
          </p:cNvPr>
          <p:cNvSpPr txBox="1"/>
          <p:nvPr/>
        </p:nvSpPr>
        <p:spPr>
          <a:xfrm>
            <a:off x="457907" y="3358652"/>
            <a:ext cx="8228893" cy="339645"/>
          </a:xfrm>
          <a:prstGeom prst="rect">
            <a:avLst/>
          </a:prstGeom>
          <a:noFill/>
        </p:spPr>
        <p:txBody>
          <a:bodyPr wrap="square">
            <a:spAutoFit/>
          </a:bodyPr>
          <a:lstStyle/>
          <a:p>
            <a:r>
              <a:rPr lang="en-US" sz="1607">
                <a:solidFill>
                  <a:srgbClr val="015B75"/>
                </a:solidFill>
              </a:rPr>
              <a:t>However, there is a third input: </a:t>
            </a:r>
            <a:r>
              <a:rPr lang="en-US" sz="1607" b="1">
                <a:solidFill>
                  <a:srgbClr val="015B75"/>
                </a:solidFill>
              </a:rPr>
              <a:t>legal limitation. </a:t>
            </a:r>
          </a:p>
        </p:txBody>
      </p:sp>
      <p:graphicFrame>
        <p:nvGraphicFramePr>
          <p:cNvPr id="4" name="Table 3">
            <a:extLst>
              <a:ext uri="{FF2B5EF4-FFF2-40B4-BE49-F238E27FC236}">
                <a16:creationId xmlns:a16="http://schemas.microsoft.com/office/drawing/2014/main" id="{FA61E1F7-8B03-90B2-9F64-BC617D89AAC9}"/>
              </a:ext>
            </a:extLst>
          </p:cNvPr>
          <p:cNvGraphicFramePr>
            <a:graphicFrameLocks noGrp="1"/>
          </p:cNvGraphicFramePr>
          <p:nvPr>
            <p:extLst>
              <p:ext uri="{D42A27DB-BD31-4B8C-83A1-F6EECF244321}">
                <p14:modId xmlns:p14="http://schemas.microsoft.com/office/powerpoint/2010/main" val="4279155786"/>
              </p:ext>
            </p:extLst>
          </p:nvPr>
        </p:nvGraphicFramePr>
        <p:xfrm>
          <a:off x="457554" y="3698297"/>
          <a:ext cx="8228893" cy="1086587"/>
        </p:xfrm>
        <a:graphic>
          <a:graphicData uri="http://schemas.openxmlformats.org/drawingml/2006/table">
            <a:tbl>
              <a:tblPr>
                <a:tableStyleId>{16D9F66E-5EB9-4882-86FB-DCBF35E3C3E4}</a:tableStyleId>
              </a:tblPr>
              <a:tblGrid>
                <a:gridCol w="1337589">
                  <a:extLst>
                    <a:ext uri="{9D8B030D-6E8A-4147-A177-3AD203B41FA5}">
                      <a16:colId xmlns:a16="http://schemas.microsoft.com/office/drawing/2014/main" val="788987519"/>
                    </a:ext>
                  </a:extLst>
                </a:gridCol>
                <a:gridCol w="3090595">
                  <a:extLst>
                    <a:ext uri="{9D8B030D-6E8A-4147-A177-3AD203B41FA5}">
                      <a16:colId xmlns:a16="http://schemas.microsoft.com/office/drawing/2014/main" val="2053831674"/>
                    </a:ext>
                  </a:extLst>
                </a:gridCol>
                <a:gridCol w="1898416">
                  <a:extLst>
                    <a:ext uri="{9D8B030D-6E8A-4147-A177-3AD203B41FA5}">
                      <a16:colId xmlns:a16="http://schemas.microsoft.com/office/drawing/2014/main" val="3546184903"/>
                    </a:ext>
                  </a:extLst>
                </a:gridCol>
                <a:gridCol w="1902293">
                  <a:extLst>
                    <a:ext uri="{9D8B030D-6E8A-4147-A177-3AD203B41FA5}">
                      <a16:colId xmlns:a16="http://schemas.microsoft.com/office/drawing/2014/main" val="3811327694"/>
                    </a:ext>
                  </a:extLst>
                </a:gridCol>
              </a:tblGrid>
              <a:tr h="347472">
                <a:tc>
                  <a:txBody>
                    <a:bodyPr/>
                    <a:lstStyle/>
                    <a:p>
                      <a:pPr marL="58738" indent="0" algn="ctr" fontAlgn="ctr"/>
                      <a:r>
                        <a:rPr lang="en-US" sz="1100" b="1" u="none" strike="noStrike">
                          <a:solidFill>
                            <a:srgbClr val="000000"/>
                          </a:solidFill>
                          <a:effectLst/>
                          <a:latin typeface="+mn-lt"/>
                        </a:rPr>
                        <a:t>Citation</a:t>
                      </a:r>
                      <a:endParaRPr lang="en-US" sz="1100" b="1" i="0" u="none" strike="noStrike">
                        <a:solidFill>
                          <a:srgbClr val="000000"/>
                        </a:solidFill>
                        <a:effectLst/>
                        <a:latin typeface="+mn-lt"/>
                      </a:endParaRPr>
                    </a:p>
                  </a:txBody>
                  <a:tcPr marL="8504" marR="8504" marT="8504" marB="40820" anchor="ctr"/>
                </a:tc>
                <a:tc>
                  <a:txBody>
                    <a:bodyPr/>
                    <a:lstStyle/>
                    <a:p>
                      <a:pPr algn="ctr" fontAlgn="ctr"/>
                      <a:r>
                        <a:rPr lang="en-US" sz="1100" b="1" u="none" strike="noStrike">
                          <a:solidFill>
                            <a:srgbClr val="000000"/>
                          </a:solidFill>
                          <a:effectLst/>
                          <a:latin typeface="+mn-lt"/>
                        </a:rPr>
                        <a:t>Records to be Kept</a:t>
                      </a:r>
                      <a:endParaRPr lang="en-US" sz="1100" b="1" i="0" u="none" strike="noStrike">
                        <a:solidFill>
                          <a:srgbClr val="000000"/>
                        </a:solidFill>
                        <a:effectLst/>
                        <a:latin typeface="+mn-lt"/>
                      </a:endParaRPr>
                    </a:p>
                  </a:txBody>
                  <a:tcPr marL="8504" marR="8504" marT="8504" marB="40820" anchor="ctr"/>
                </a:tc>
                <a:tc>
                  <a:txBody>
                    <a:bodyPr/>
                    <a:lstStyle/>
                    <a:p>
                      <a:pPr algn="ctr" fontAlgn="ctr"/>
                      <a:r>
                        <a:rPr lang="en-US" sz="1100" b="1" u="none" strike="noStrike">
                          <a:solidFill>
                            <a:srgbClr val="000000"/>
                          </a:solidFill>
                          <a:effectLst/>
                          <a:latin typeface="+mn-lt"/>
                        </a:rPr>
                        <a:t>Retention/Limitation Period</a:t>
                      </a:r>
                      <a:endParaRPr lang="en-US" sz="1100" b="1" i="0" u="none" strike="noStrike">
                        <a:solidFill>
                          <a:srgbClr val="000000"/>
                        </a:solidFill>
                        <a:effectLst/>
                        <a:latin typeface="+mn-lt"/>
                      </a:endParaRPr>
                    </a:p>
                  </a:txBody>
                  <a:tcPr marL="8504" marR="8504" marT="8504" marB="40820" anchor="ctr"/>
                </a:tc>
                <a:tc>
                  <a:txBody>
                    <a:bodyPr/>
                    <a:lstStyle/>
                    <a:p>
                      <a:pPr algn="ctr" fontAlgn="ctr"/>
                      <a:r>
                        <a:rPr lang="en-US" sz="1100" b="1" i="0" u="none" strike="noStrike">
                          <a:solidFill>
                            <a:srgbClr val="000000"/>
                          </a:solidFill>
                          <a:effectLst/>
                          <a:latin typeface="+mn-lt"/>
                        </a:rPr>
                        <a:t>Company Retention</a:t>
                      </a:r>
                    </a:p>
                  </a:txBody>
                  <a:tcPr marL="8504" marR="8504" marT="8504" marB="40820" anchor="ctr"/>
                </a:tc>
                <a:extLst>
                  <a:ext uri="{0D108BD9-81ED-4DB2-BD59-A6C34878D82A}">
                    <a16:rowId xmlns:a16="http://schemas.microsoft.com/office/drawing/2014/main" val="1744593987"/>
                  </a:ext>
                </a:extLst>
              </a:tr>
              <a:tr h="739115">
                <a:tc>
                  <a:txBody>
                    <a:bodyPr/>
                    <a:lstStyle/>
                    <a:p>
                      <a:pPr marL="58738" indent="0" algn="l" fontAlgn="ctr"/>
                      <a:r>
                        <a:rPr lang="en-US" sz="1100" b="0" u="none" strike="noStrike">
                          <a:solidFill>
                            <a:srgbClr val="000000"/>
                          </a:solidFill>
                          <a:effectLst/>
                          <a:latin typeface="+mn-lt"/>
                        </a:rPr>
                        <a:t>Cal. Bus. and Comm. Code § 1798.100</a:t>
                      </a:r>
                      <a:endParaRPr lang="en-US" sz="1100" b="0" i="0" u="none" strike="noStrike" dirty="0">
                        <a:solidFill>
                          <a:srgbClr val="000000"/>
                        </a:solidFill>
                        <a:effectLst/>
                        <a:latin typeface="+mn-lt"/>
                      </a:endParaRPr>
                    </a:p>
                  </a:txBody>
                  <a:tcPr marL="8504" marR="8504" marT="8504" marB="40820" anchor="ctr"/>
                </a:tc>
                <a:tc>
                  <a:txBody>
                    <a:bodyPr/>
                    <a:lstStyle/>
                    <a:p>
                      <a:pPr marL="58738" indent="0" algn="l" fontAlgn="ctr"/>
                      <a:r>
                        <a:rPr lang="en-US" sz="1100" b="0" i="0" u="none" strike="noStrike">
                          <a:solidFill>
                            <a:srgbClr val="000000"/>
                          </a:solidFill>
                          <a:effectLst/>
                          <a:latin typeface="+mn-lt"/>
                        </a:rPr>
                        <a:t>Personal information, sensitive personal information</a:t>
                      </a:r>
                    </a:p>
                  </a:txBody>
                  <a:tcPr marL="8504" marR="8504" marT="8504" marB="40820" anchor="ctr"/>
                </a:tc>
                <a:tc>
                  <a:txBody>
                    <a:bodyPr/>
                    <a:lstStyle/>
                    <a:p>
                      <a:pPr marL="58738" indent="0" algn="l" fontAlgn="ctr"/>
                      <a:r>
                        <a:rPr lang="en-US" sz="1100" b="0" i="0" u="none" strike="noStrike">
                          <a:solidFill>
                            <a:srgbClr val="000000"/>
                          </a:solidFill>
                          <a:effectLst/>
                          <a:latin typeface="+mn-lt"/>
                        </a:rPr>
                        <a:t>No longer than is reasonably necessary for [the] disclosed purpose</a:t>
                      </a:r>
                    </a:p>
                  </a:txBody>
                  <a:tcPr marL="8504" marR="8504" marT="8504" marB="40820" anchor="ctr"/>
                </a:tc>
                <a:tc>
                  <a:txBody>
                    <a:bodyPr/>
                    <a:lstStyle/>
                    <a:p>
                      <a:pPr marL="58738" indent="0" algn="ctr" fontAlgn="ctr"/>
                      <a:r>
                        <a:rPr lang="en-US" sz="1100" b="1" i="0" u="none" strike="noStrike">
                          <a:solidFill>
                            <a:srgbClr val="000000"/>
                          </a:solidFill>
                          <a:effectLst/>
                          <a:latin typeface="+mn-lt"/>
                        </a:rPr>
                        <a:t>?????</a:t>
                      </a:r>
                      <a:endParaRPr lang="en-US" sz="1100" b="1" i="0" u="none" strike="noStrike" dirty="0">
                        <a:solidFill>
                          <a:srgbClr val="000000"/>
                        </a:solidFill>
                        <a:effectLst/>
                        <a:latin typeface="+mn-lt"/>
                      </a:endParaRPr>
                    </a:p>
                  </a:txBody>
                  <a:tcPr marL="8504" marR="8504" marT="8504" marB="40820" anchor="ctr"/>
                </a:tc>
                <a:extLst>
                  <a:ext uri="{0D108BD9-81ED-4DB2-BD59-A6C34878D82A}">
                    <a16:rowId xmlns:a16="http://schemas.microsoft.com/office/drawing/2014/main" val="2543941469"/>
                  </a:ext>
                </a:extLst>
              </a:tr>
            </a:tbl>
          </a:graphicData>
        </a:graphic>
      </p:graphicFrame>
    </p:spTree>
    <p:extLst>
      <p:ext uri="{BB962C8B-B14F-4D97-AF65-F5344CB8AC3E}">
        <p14:creationId xmlns:p14="http://schemas.microsoft.com/office/powerpoint/2010/main" val="329870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E268-8B2D-E918-BBBA-108C03A8C990}"/>
              </a:ext>
            </a:extLst>
          </p:cNvPr>
          <p:cNvSpPr>
            <a:spLocks noGrp="1"/>
          </p:cNvSpPr>
          <p:nvPr>
            <p:ph type="title"/>
          </p:nvPr>
        </p:nvSpPr>
        <p:spPr/>
        <p:txBody>
          <a:bodyPr>
            <a:normAutofit fontScale="90000"/>
          </a:bodyPr>
          <a:lstStyle/>
          <a:p>
            <a:r>
              <a:rPr lang="en-US"/>
              <a:t>When Record Retention and Privacy Requirements Collide</a:t>
            </a:r>
          </a:p>
        </p:txBody>
      </p:sp>
      <p:sp>
        <p:nvSpPr>
          <p:cNvPr id="3" name="Content Placeholder 2">
            <a:extLst>
              <a:ext uri="{FF2B5EF4-FFF2-40B4-BE49-F238E27FC236}">
                <a16:creationId xmlns:a16="http://schemas.microsoft.com/office/drawing/2014/main" id="{F1E9B62B-7FFE-6BA1-FA14-AD5FA3A0F490}"/>
              </a:ext>
            </a:extLst>
          </p:cNvPr>
          <p:cNvSpPr>
            <a:spLocks noGrp="1"/>
          </p:cNvSpPr>
          <p:nvPr>
            <p:ph idx="4294967295"/>
          </p:nvPr>
        </p:nvSpPr>
        <p:spPr>
          <a:xfrm>
            <a:off x="393923" y="1648603"/>
            <a:ext cx="8227616" cy="942526"/>
          </a:xfrm>
        </p:spPr>
        <p:txBody>
          <a:bodyPr>
            <a:normAutofit fontScale="62500" lnSpcReduction="20000"/>
          </a:bodyPr>
          <a:lstStyle/>
          <a:p>
            <a:pPr marL="0" indent="0">
              <a:lnSpc>
                <a:spcPct val="120000"/>
              </a:lnSpc>
              <a:buNone/>
            </a:pPr>
            <a:r>
              <a:rPr lang="en-US">
                <a:solidFill>
                  <a:srgbClr val="015B75"/>
                </a:solidFill>
              </a:rPr>
              <a:t>So how do you keep business records and information for as long as the business utility exists, but only keep personal information “no longer than necessary” and be able to delete on demand?</a:t>
            </a:r>
            <a:endParaRPr lang="en-US" dirty="0">
              <a:solidFill>
                <a:srgbClr val="015B75"/>
              </a:solidFill>
            </a:endParaRPr>
          </a:p>
        </p:txBody>
      </p:sp>
      <p:pic>
        <p:nvPicPr>
          <p:cNvPr id="5" name="Graphic 4" descr="Collision with solid fill">
            <a:extLst>
              <a:ext uri="{FF2B5EF4-FFF2-40B4-BE49-F238E27FC236}">
                <a16:creationId xmlns:a16="http://schemas.microsoft.com/office/drawing/2014/main" id="{3A2B295A-502A-9B48-E9A3-FD5176E8737F}"/>
              </a:ext>
            </a:extLst>
          </p:cNvPr>
          <p:cNvPicPr>
            <a:picLocks noChangeAspect="1"/>
          </p:cNvPicPr>
          <p:nvPr/>
        </p:nvPicPr>
        <p:blipFill>
          <a:blip r:embed="rId3">
            <a:alphaModFix amt="50000"/>
            <a:extLst>
              <a:ext uri="{96DAC541-7B7A-43D3-8B79-37D633B846F1}">
                <asvg:svgBlip xmlns:asvg="http://schemas.microsoft.com/office/drawing/2016/SVG/main" r:embed="rId4"/>
              </a:ext>
            </a:extLst>
          </a:blip>
          <a:stretch>
            <a:fillRect/>
          </a:stretch>
        </p:blipFill>
        <p:spPr>
          <a:xfrm>
            <a:off x="5716240" y="2119867"/>
            <a:ext cx="2968576" cy="2968576"/>
          </a:xfrm>
          <a:prstGeom prst="rect">
            <a:avLst/>
          </a:prstGeom>
        </p:spPr>
      </p:pic>
      <p:sp>
        <p:nvSpPr>
          <p:cNvPr id="7" name="TextBox 6">
            <a:extLst>
              <a:ext uri="{FF2B5EF4-FFF2-40B4-BE49-F238E27FC236}">
                <a16:creationId xmlns:a16="http://schemas.microsoft.com/office/drawing/2014/main" id="{7E246618-B62D-A00E-661D-014CF09926F5}"/>
              </a:ext>
            </a:extLst>
          </p:cNvPr>
          <p:cNvSpPr txBox="1"/>
          <p:nvPr/>
        </p:nvSpPr>
        <p:spPr>
          <a:xfrm>
            <a:off x="5982453" y="3283137"/>
            <a:ext cx="2767624" cy="642035"/>
          </a:xfrm>
          <a:prstGeom prst="rect">
            <a:avLst/>
          </a:prstGeom>
          <a:noFill/>
        </p:spPr>
        <p:txBody>
          <a:bodyPr wrap="square">
            <a:spAutoFit/>
          </a:bodyPr>
          <a:lstStyle/>
          <a:p>
            <a:r>
              <a:rPr lang="en-US" sz="3572" b="1"/>
              <a:t>COLLISION</a:t>
            </a:r>
          </a:p>
        </p:txBody>
      </p:sp>
      <p:sp>
        <p:nvSpPr>
          <p:cNvPr id="8" name="TextBox 7">
            <a:extLst>
              <a:ext uri="{FF2B5EF4-FFF2-40B4-BE49-F238E27FC236}">
                <a16:creationId xmlns:a16="http://schemas.microsoft.com/office/drawing/2014/main" id="{AD423423-7C13-4D4E-70BF-8B5FA272EE4F}"/>
              </a:ext>
            </a:extLst>
          </p:cNvPr>
          <p:cNvSpPr txBox="1"/>
          <p:nvPr/>
        </p:nvSpPr>
        <p:spPr>
          <a:xfrm>
            <a:off x="393923" y="2781850"/>
            <a:ext cx="5322317" cy="1697131"/>
          </a:xfrm>
          <a:prstGeom prst="rect">
            <a:avLst/>
          </a:prstGeom>
          <a:noFill/>
        </p:spPr>
        <p:txBody>
          <a:bodyPr wrap="square">
            <a:spAutoFit/>
          </a:bodyPr>
          <a:lstStyle/>
          <a:p>
            <a:pPr algn="ctr"/>
            <a:r>
              <a:rPr lang="en-US" sz="2000" b="1" dirty="0">
                <a:solidFill>
                  <a:srgbClr val="912183"/>
                </a:solidFill>
              </a:rPr>
              <a:t>Use your records retention schedule processes to help.  </a:t>
            </a:r>
          </a:p>
          <a:p>
            <a:endParaRPr lang="en-US" sz="1607"/>
          </a:p>
          <a:p>
            <a:r>
              <a:rPr lang="en-US" sz="1607">
                <a:solidFill>
                  <a:srgbClr val="015B75"/>
                </a:solidFill>
              </a:rPr>
              <a:t>Just as you work through the business and legal need for other records, do the same for your records containing personal information.</a:t>
            </a:r>
          </a:p>
        </p:txBody>
      </p:sp>
    </p:spTree>
    <p:extLst>
      <p:ext uri="{BB962C8B-B14F-4D97-AF65-F5344CB8AC3E}">
        <p14:creationId xmlns:p14="http://schemas.microsoft.com/office/powerpoint/2010/main" val="1796107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A6AC-778B-EC0E-A13A-ADB3CA63B982}"/>
              </a:ext>
            </a:extLst>
          </p:cNvPr>
          <p:cNvSpPr>
            <a:spLocks noGrp="1"/>
          </p:cNvSpPr>
          <p:nvPr>
            <p:ph type="title"/>
          </p:nvPr>
        </p:nvSpPr>
        <p:spPr/>
        <p:txBody>
          <a:bodyPr>
            <a:normAutofit fontScale="90000"/>
          </a:bodyPr>
          <a:lstStyle/>
          <a:p>
            <a:r>
              <a:rPr lang="en-US"/>
              <a:t>Data Retention Policy vs. Records Retention Policy and Schedule</a:t>
            </a:r>
          </a:p>
        </p:txBody>
      </p:sp>
      <p:sp>
        <p:nvSpPr>
          <p:cNvPr id="10" name="TextBox 9">
            <a:extLst>
              <a:ext uri="{FF2B5EF4-FFF2-40B4-BE49-F238E27FC236}">
                <a16:creationId xmlns:a16="http://schemas.microsoft.com/office/drawing/2014/main" id="{867F8217-C2E4-38DA-8D03-8E3DBD953829}"/>
              </a:ext>
            </a:extLst>
          </p:cNvPr>
          <p:cNvSpPr txBox="1"/>
          <p:nvPr/>
        </p:nvSpPr>
        <p:spPr>
          <a:xfrm>
            <a:off x="457200" y="3989086"/>
            <a:ext cx="8510276" cy="834267"/>
          </a:xfrm>
          <a:prstGeom prst="rect">
            <a:avLst/>
          </a:prstGeom>
          <a:noFill/>
        </p:spPr>
        <p:txBody>
          <a:bodyPr wrap="square">
            <a:spAutoFit/>
          </a:bodyPr>
          <a:lstStyle/>
          <a:p>
            <a:r>
              <a:rPr lang="en-US" sz="1607">
                <a:solidFill>
                  <a:srgbClr val="015B75"/>
                </a:solidFill>
              </a:rPr>
              <a:t>You do not need a new document – </a:t>
            </a:r>
            <a:r>
              <a:rPr lang="en-US" sz="1607" b="1">
                <a:solidFill>
                  <a:srgbClr val="75193E"/>
                </a:solidFill>
              </a:rPr>
              <a:t>you already have the tools you need to appropriately manage and retain personal information. </a:t>
            </a:r>
            <a:r>
              <a:rPr lang="en-US" sz="1607">
                <a:solidFill>
                  <a:srgbClr val="015B75"/>
                </a:solidFill>
              </a:rPr>
              <a:t>Irrespective of the title of the document/s, they provide the same information: the length of time you must keep records.</a:t>
            </a:r>
          </a:p>
        </p:txBody>
      </p:sp>
      <p:grpSp>
        <p:nvGrpSpPr>
          <p:cNvPr id="11" name="Group 10">
            <a:extLst>
              <a:ext uri="{FF2B5EF4-FFF2-40B4-BE49-F238E27FC236}">
                <a16:creationId xmlns:a16="http://schemas.microsoft.com/office/drawing/2014/main" id="{97223ECF-37EA-6D6D-DCCB-A2EFE987351D}"/>
              </a:ext>
            </a:extLst>
          </p:cNvPr>
          <p:cNvGrpSpPr/>
          <p:nvPr/>
        </p:nvGrpSpPr>
        <p:grpSpPr>
          <a:xfrm>
            <a:off x="366064" y="1789943"/>
            <a:ext cx="8192591" cy="2280149"/>
            <a:chOff x="619433" y="1454151"/>
            <a:chExt cx="7516042" cy="2181234"/>
          </a:xfrm>
        </p:grpSpPr>
        <p:sp>
          <p:nvSpPr>
            <p:cNvPr id="12" name="Rectangle 11">
              <a:extLst>
                <a:ext uri="{FF2B5EF4-FFF2-40B4-BE49-F238E27FC236}">
                  <a16:creationId xmlns:a16="http://schemas.microsoft.com/office/drawing/2014/main" id="{DB8CB9A1-91D2-BCB6-90AF-7AF1A00E3A07}"/>
                </a:ext>
              </a:extLst>
            </p:cNvPr>
            <p:cNvSpPr/>
            <p:nvPr/>
          </p:nvSpPr>
          <p:spPr>
            <a:xfrm>
              <a:off x="619433" y="1454151"/>
              <a:ext cx="2850496" cy="712837"/>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a:cs typeface="Arial" panose="020B0604020202020204" pitchFamily="34" charset="0"/>
                </a:rPr>
                <a:t>New Data Retention Policy</a:t>
              </a:r>
            </a:p>
          </p:txBody>
        </p:sp>
        <p:sp>
          <p:nvSpPr>
            <p:cNvPr id="13" name="Rectangle 12">
              <a:extLst>
                <a:ext uri="{FF2B5EF4-FFF2-40B4-BE49-F238E27FC236}">
                  <a16:creationId xmlns:a16="http://schemas.microsoft.com/office/drawing/2014/main" id="{F6C82864-F159-5816-C1F1-9243F057B961}"/>
                </a:ext>
              </a:extLst>
            </p:cNvPr>
            <p:cNvSpPr/>
            <p:nvPr/>
          </p:nvSpPr>
          <p:spPr>
            <a:xfrm>
              <a:off x="5284979" y="1454151"/>
              <a:ext cx="2850496" cy="71283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a:cs typeface="Arial" panose="020B0604020202020204" pitchFamily="34" charset="0"/>
                </a:rPr>
                <a:t>Record Retention Policy and Schedule</a:t>
              </a:r>
            </a:p>
          </p:txBody>
        </p:sp>
        <p:sp>
          <p:nvSpPr>
            <p:cNvPr id="14" name="TextBox 13">
              <a:extLst>
                <a:ext uri="{FF2B5EF4-FFF2-40B4-BE49-F238E27FC236}">
                  <a16:creationId xmlns:a16="http://schemas.microsoft.com/office/drawing/2014/main" id="{4ED32016-7F5F-804F-CF57-CB77442C4392}"/>
                </a:ext>
              </a:extLst>
            </p:cNvPr>
            <p:cNvSpPr txBox="1"/>
            <p:nvPr/>
          </p:nvSpPr>
          <p:spPr>
            <a:xfrm>
              <a:off x="3052793" y="2364144"/>
              <a:ext cx="2850496" cy="1271241"/>
            </a:xfrm>
            <a:prstGeom prst="rect">
              <a:avLst/>
            </a:prstGeom>
            <a:noFill/>
          </p:spPr>
          <p:txBody>
            <a:bodyPr wrap="square" rtlCol="0">
              <a:spAutoFit/>
            </a:bodyPr>
            <a:lstStyle/>
            <a:p>
              <a:pPr marL="214300" indent="-214300">
                <a:buFont typeface="Arial" panose="020B0604020202020204" pitchFamily="34" charset="0"/>
                <a:buChar char="•"/>
              </a:pPr>
              <a:r>
                <a:rPr lang="en-US" sz="1607">
                  <a:solidFill>
                    <a:srgbClr val="015B75"/>
                  </a:solidFill>
                  <a:cs typeface="Arial" panose="020B0604020202020204" pitchFamily="34" charset="0"/>
                </a:rPr>
                <a:t>Legal and Regulatory Retention Requirements</a:t>
              </a:r>
            </a:p>
            <a:p>
              <a:pPr marL="214300" indent="-214300">
                <a:buFont typeface="Arial" panose="020B0604020202020204" pitchFamily="34" charset="0"/>
                <a:buChar char="•"/>
              </a:pPr>
              <a:r>
                <a:rPr lang="en-US" sz="1607">
                  <a:solidFill>
                    <a:srgbClr val="015B75"/>
                  </a:solidFill>
                  <a:cs typeface="Arial" panose="020B0604020202020204" pitchFamily="34" charset="0"/>
                </a:rPr>
                <a:t>Business Value</a:t>
              </a:r>
            </a:p>
            <a:p>
              <a:pPr marL="214300" indent="-214300">
                <a:buFont typeface="Arial" panose="020B0604020202020204" pitchFamily="34" charset="0"/>
                <a:buChar char="•"/>
              </a:pPr>
              <a:r>
                <a:rPr lang="en-US" sz="1607" i="1">
                  <a:solidFill>
                    <a:srgbClr val="015B75"/>
                  </a:solidFill>
                  <a:cs typeface="Arial" panose="020B0604020202020204" pitchFamily="34" charset="0"/>
                </a:rPr>
                <a:t>Add personal information</a:t>
              </a:r>
            </a:p>
            <a:p>
              <a:pPr marL="214300" indent="-214300">
                <a:buFont typeface="Arial" panose="020B0604020202020204" pitchFamily="34" charset="0"/>
                <a:buChar char="•"/>
              </a:pPr>
              <a:r>
                <a:rPr lang="en-US" sz="1607" i="1">
                  <a:solidFill>
                    <a:srgbClr val="015B75"/>
                  </a:solidFill>
                  <a:cs typeface="Arial" panose="020B0604020202020204" pitchFamily="34" charset="0"/>
                </a:rPr>
                <a:t>Add legitimate business need</a:t>
              </a:r>
            </a:p>
          </p:txBody>
        </p:sp>
      </p:grpSp>
      <p:pic>
        <p:nvPicPr>
          <p:cNvPr id="5" name="Picture 4">
            <a:extLst>
              <a:ext uri="{FF2B5EF4-FFF2-40B4-BE49-F238E27FC236}">
                <a16:creationId xmlns:a16="http://schemas.microsoft.com/office/drawing/2014/main" id="{33F445A6-66C4-B40B-01FB-79171E013C63}"/>
              </a:ext>
            </a:extLst>
          </p:cNvPr>
          <p:cNvPicPr>
            <a:picLocks noChangeAspect="1"/>
          </p:cNvPicPr>
          <p:nvPr/>
        </p:nvPicPr>
        <p:blipFill>
          <a:blip r:embed="rId3"/>
          <a:stretch>
            <a:fillRect/>
          </a:stretch>
        </p:blipFill>
        <p:spPr>
          <a:xfrm rot="18864109">
            <a:off x="3818331" y="1511118"/>
            <a:ext cx="1285404" cy="1310283"/>
          </a:xfrm>
          <a:prstGeom prst="rect">
            <a:avLst/>
          </a:prstGeom>
        </p:spPr>
      </p:pic>
    </p:spTree>
    <p:extLst>
      <p:ext uri="{BB962C8B-B14F-4D97-AF65-F5344CB8AC3E}">
        <p14:creationId xmlns:p14="http://schemas.microsoft.com/office/powerpoint/2010/main" val="419445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DB8E-805C-9A1D-CC36-EF27928C0E06}"/>
              </a:ext>
            </a:extLst>
          </p:cNvPr>
          <p:cNvSpPr>
            <a:spLocks noGrp="1"/>
          </p:cNvSpPr>
          <p:nvPr>
            <p:ph type="title"/>
          </p:nvPr>
        </p:nvSpPr>
        <p:spPr>
          <a:xfrm>
            <a:off x="253590" y="715490"/>
            <a:ext cx="8636112" cy="857250"/>
          </a:xfrm>
        </p:spPr>
        <p:txBody>
          <a:bodyPr>
            <a:noAutofit/>
          </a:bodyPr>
          <a:lstStyle/>
          <a:p>
            <a:r>
              <a:rPr lang="en-US" sz="2600"/>
              <a:t>Steps for Creating a Records-enabled Data Retention Policy/Privacy-enabled Records Retention Schedule</a:t>
            </a:r>
          </a:p>
        </p:txBody>
      </p:sp>
      <p:sp>
        <p:nvSpPr>
          <p:cNvPr id="3" name="Content Placeholder 2">
            <a:extLst>
              <a:ext uri="{FF2B5EF4-FFF2-40B4-BE49-F238E27FC236}">
                <a16:creationId xmlns:a16="http://schemas.microsoft.com/office/drawing/2014/main" id="{B287C9B0-7C8A-434D-B9DD-9C9D617680CA}"/>
              </a:ext>
            </a:extLst>
          </p:cNvPr>
          <p:cNvSpPr>
            <a:spLocks noGrp="1"/>
          </p:cNvSpPr>
          <p:nvPr>
            <p:ph idx="1"/>
          </p:nvPr>
        </p:nvSpPr>
        <p:spPr>
          <a:xfrm>
            <a:off x="457200" y="1600529"/>
            <a:ext cx="8228892" cy="3323259"/>
          </a:xfrm>
        </p:spPr>
        <p:txBody>
          <a:bodyPr>
            <a:normAutofit lnSpcReduction="10000"/>
          </a:bodyPr>
          <a:lstStyle/>
          <a:p>
            <a:pPr marL="153071" indent="-153071">
              <a:spcBef>
                <a:spcPts val="0"/>
              </a:spcBef>
              <a:spcAft>
                <a:spcPts val="536"/>
              </a:spcAft>
              <a:buFont typeface="Arial" panose="020B0604020202020204" pitchFamily="34" charset="0"/>
              <a:buChar char="•"/>
            </a:pP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Include an </a:t>
            </a:r>
            <a:r>
              <a:rPr lang="en-US" sz="2400" dirty="0">
                <a:solidFill>
                  <a:srgbClr val="EB3B43"/>
                </a:solidFill>
                <a:effectLst/>
                <a:latin typeface="Calibri" panose="020F0502020204030204" pitchFamily="34" charset="0"/>
                <a:ea typeface="Calibri" panose="020F0502020204030204" pitchFamily="34" charset="0"/>
                <a:cs typeface="Arial" panose="020B0604020202020204" pitchFamily="34" charset="0"/>
              </a:rPr>
              <a:t>Inventory of All Information Types </a:t>
            </a:r>
          </a:p>
          <a:p>
            <a:pPr marL="153071" indent="-153071">
              <a:spcBef>
                <a:spcPts val="0"/>
              </a:spcBef>
              <a:spcAft>
                <a:spcPts val="536"/>
              </a:spcAft>
              <a:buFont typeface="Arial" panose="020B0604020202020204" pitchFamily="34" charset="0"/>
              <a:buChar char="•"/>
            </a:pP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Apply</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dirty="0">
                <a:solidFill>
                  <a:srgbClr val="EB3B43"/>
                </a:solidFill>
                <a:effectLst/>
                <a:latin typeface="Calibri" panose="020F0502020204030204" pitchFamily="34" charset="0"/>
                <a:ea typeface="Calibri" panose="020F0502020204030204" pitchFamily="34" charset="0"/>
                <a:cs typeface="Arial" panose="020B0604020202020204" pitchFamily="34" charset="0"/>
              </a:rPr>
              <a:t>Legal and Regulatory Retention </a:t>
            </a: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Requirements</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p>
            <a:pPr marL="153071" indent="-153071">
              <a:spcBef>
                <a:spcPts val="0"/>
              </a:spcBef>
              <a:spcAft>
                <a:spcPts val="536"/>
              </a:spcAft>
              <a:buFont typeface="Arial" panose="020B0604020202020204" pitchFamily="34" charset="0"/>
              <a:buChar char="•"/>
            </a:pP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Determine</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dirty="0">
                <a:solidFill>
                  <a:srgbClr val="EB3B43"/>
                </a:solidFill>
                <a:effectLst/>
                <a:latin typeface="Calibri" panose="020F0502020204030204" pitchFamily="34" charset="0"/>
                <a:ea typeface="Calibri" panose="020F0502020204030204" pitchFamily="34" charset="0"/>
                <a:cs typeface="Arial" panose="020B0604020202020204" pitchFamily="34" charset="0"/>
              </a:rPr>
              <a:t>Business Value</a:t>
            </a:r>
            <a:r>
              <a:rPr lang="en-US" sz="2400">
                <a:solidFill>
                  <a:srgbClr val="FFB407"/>
                </a:solidFill>
                <a:effectLst/>
                <a:latin typeface="Calibri" panose="020F0502020204030204" pitchFamily="34" charset="0"/>
                <a:ea typeface="Calibri" panose="020F0502020204030204" pitchFamily="34" charset="0"/>
                <a:cs typeface="Arial" panose="020B0604020202020204" pitchFamily="34" charset="0"/>
              </a:rPr>
              <a:t> </a:t>
            </a: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of</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the</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R</a:t>
            </a:r>
            <a:r>
              <a:rPr lang="en-US" sz="2400" b="0">
                <a:solidFill>
                  <a:srgbClr val="015B75"/>
                </a:solidFill>
                <a:latin typeface="Calibri" panose="020F0502020204030204" pitchFamily="34" charset="0"/>
                <a:ea typeface="Calibri" panose="020F0502020204030204" pitchFamily="34" charset="0"/>
                <a:cs typeface="Arial" panose="020B0604020202020204" pitchFamily="34" charset="0"/>
              </a:rPr>
              <a:t>ecords</a:t>
            </a:r>
            <a:endParaRPr lang="en-US" sz="2400" b="0">
              <a:solidFill>
                <a:srgbClr val="015B75"/>
              </a:solidFill>
              <a:latin typeface="Calibri" panose="020F0502020204030204" pitchFamily="34" charset="0"/>
              <a:cs typeface="Arial" panose="020B0604020202020204" pitchFamily="34" charset="0"/>
            </a:endParaRPr>
          </a:p>
          <a:p>
            <a:pPr marL="153071" indent="-153071">
              <a:spcBef>
                <a:spcPts val="0"/>
              </a:spcBef>
              <a:spcAft>
                <a:spcPts val="536"/>
              </a:spcAft>
              <a:buFont typeface="Arial" panose="020B0604020202020204" pitchFamily="34" charset="0"/>
              <a:buChar char="•"/>
            </a:pP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Address</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dirty="0">
                <a:solidFill>
                  <a:srgbClr val="EB3B43"/>
                </a:solidFill>
                <a:effectLst/>
                <a:latin typeface="Calibri" panose="020F0502020204030204" pitchFamily="34" charset="0"/>
                <a:ea typeface="Calibri" panose="020F0502020204030204" pitchFamily="34" charset="0"/>
                <a:cs typeface="Arial" panose="020B0604020202020204" pitchFamily="34" charset="0"/>
              </a:rPr>
              <a:t>Records Containing Personal Information </a:t>
            </a:r>
          </a:p>
          <a:p>
            <a:pPr marL="153071" indent="-153071">
              <a:spcBef>
                <a:spcPts val="0"/>
              </a:spcBef>
              <a:spcAft>
                <a:spcPts val="536"/>
              </a:spcAft>
              <a:buFont typeface="Arial" panose="020B0604020202020204" pitchFamily="34" charset="0"/>
              <a:buChar char="•"/>
            </a:pP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Include</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dirty="0">
                <a:solidFill>
                  <a:srgbClr val="EB3B43"/>
                </a:solidFill>
                <a:effectLst/>
                <a:latin typeface="Calibri" panose="020F0502020204030204" pitchFamily="34" charset="0"/>
                <a:ea typeface="Calibri" panose="020F0502020204030204" pitchFamily="34" charset="0"/>
                <a:cs typeface="Arial" panose="020B0604020202020204" pitchFamily="34" charset="0"/>
              </a:rPr>
              <a:t>Disposition</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Requirements</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p>
          <a:p>
            <a:pPr marL="153071" indent="-153071">
              <a:spcBef>
                <a:spcPts val="0"/>
              </a:spcBef>
              <a:spcAft>
                <a:spcPts val="536"/>
              </a:spcAft>
              <a:buFont typeface="Arial" panose="020B0604020202020204" pitchFamily="34" charset="0"/>
              <a:buChar char="•"/>
            </a:pP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Identify</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dirty="0">
                <a:solidFill>
                  <a:srgbClr val="EB3B43"/>
                </a:solidFill>
                <a:effectLst/>
                <a:latin typeface="Calibri" panose="020F0502020204030204" pitchFamily="34" charset="0"/>
                <a:ea typeface="Calibri" panose="020F0502020204030204" pitchFamily="34" charset="0"/>
                <a:cs typeface="Arial" panose="020B0604020202020204" pitchFamily="34" charset="0"/>
              </a:rPr>
              <a:t>Legitimate Business Need </a:t>
            </a: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for</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the</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Retention</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Period</a:t>
            </a:r>
          </a:p>
          <a:p>
            <a:pPr marL="153071" indent="-153071">
              <a:spcBef>
                <a:spcPts val="0"/>
              </a:spcBef>
              <a:spcAft>
                <a:spcPts val="536"/>
              </a:spcAft>
              <a:buFont typeface="Arial" panose="020B0604020202020204" pitchFamily="34" charset="0"/>
              <a:buChar char="•"/>
            </a:pP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Consider</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the</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Need</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for</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dirty="0">
                <a:solidFill>
                  <a:srgbClr val="EB3B43"/>
                </a:solidFill>
                <a:effectLst/>
                <a:latin typeface="Calibri" panose="020F0502020204030204" pitchFamily="34" charset="0"/>
                <a:ea typeface="Calibri" panose="020F0502020204030204" pitchFamily="34" charset="0"/>
                <a:cs typeface="Arial" panose="020B0604020202020204" pitchFamily="34" charset="0"/>
              </a:rPr>
              <a:t>Legal Holds  </a:t>
            </a:r>
          </a:p>
          <a:p>
            <a:pPr marL="153071" indent="-153071">
              <a:spcBef>
                <a:spcPts val="0"/>
              </a:spcBef>
              <a:spcAft>
                <a:spcPts val="536"/>
              </a:spcAft>
              <a:buFont typeface="Arial" panose="020B0604020202020204" pitchFamily="34" charset="0"/>
              <a:buChar char="•"/>
            </a:pP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Obtain</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dirty="0">
                <a:solidFill>
                  <a:srgbClr val="EB3B43"/>
                </a:solidFill>
                <a:effectLst/>
                <a:latin typeface="Calibri" panose="020F0502020204030204" pitchFamily="34" charset="0"/>
                <a:ea typeface="Calibri" panose="020F0502020204030204" pitchFamily="34" charset="0"/>
                <a:cs typeface="Arial" panose="020B0604020202020204" pitchFamily="34" charset="0"/>
              </a:rPr>
              <a:t>Consensus</a:t>
            </a:r>
            <a:r>
              <a:rPr lang="en-US" sz="2400" b="0" dirty="0">
                <a:solidFill>
                  <a:srgbClr val="EB3B43"/>
                </a:solidFill>
                <a:effectLst/>
                <a:latin typeface="Calibri" panose="020F0502020204030204" pitchFamily="34" charset="0"/>
                <a:ea typeface="Calibri" panose="020F0502020204030204" pitchFamily="34" charset="0"/>
                <a:cs typeface="Arial" panose="020B0604020202020204" pitchFamily="34" charset="0"/>
              </a:rPr>
              <a:t> </a:t>
            </a: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with</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the</a:t>
            </a:r>
            <a:r>
              <a:rPr lang="en-US" sz="2400" b="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US" sz="2400" b="0">
                <a:solidFill>
                  <a:srgbClr val="015B75"/>
                </a:solidFill>
                <a:effectLst/>
                <a:latin typeface="Calibri" panose="020F0502020204030204" pitchFamily="34" charset="0"/>
                <a:ea typeface="Calibri" panose="020F0502020204030204" pitchFamily="34" charset="0"/>
                <a:cs typeface="Arial" panose="020B0604020202020204" pitchFamily="34" charset="0"/>
              </a:rPr>
              <a:t>Business</a:t>
            </a:r>
            <a:endParaRPr lang="en-US" sz="2400" b="0">
              <a:solidFill>
                <a:srgbClr val="015B75"/>
              </a:solidFill>
            </a:endParaRPr>
          </a:p>
        </p:txBody>
      </p:sp>
    </p:spTree>
    <p:extLst>
      <p:ext uri="{BB962C8B-B14F-4D97-AF65-F5344CB8AC3E}">
        <p14:creationId xmlns:p14="http://schemas.microsoft.com/office/powerpoint/2010/main" val="69766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3C889-0E53-0DB1-7A88-9F9E4F11417E}"/>
              </a:ext>
            </a:extLst>
          </p:cNvPr>
          <p:cNvSpPr>
            <a:spLocks noGrp="1"/>
          </p:cNvSpPr>
          <p:nvPr>
            <p:ph type="title"/>
          </p:nvPr>
        </p:nvSpPr>
        <p:spPr>
          <a:xfrm>
            <a:off x="374341" y="718664"/>
            <a:ext cx="8384796" cy="857250"/>
          </a:xfrm>
        </p:spPr>
        <p:txBody>
          <a:bodyPr>
            <a:noAutofit/>
          </a:bodyPr>
          <a:lstStyle/>
          <a:p>
            <a:r>
              <a:rPr lang="en-US" sz="2800"/>
              <a:t>Can Personal Information Be Retained Longer Than the Record Retention Legal Requirement?</a:t>
            </a:r>
          </a:p>
        </p:txBody>
      </p:sp>
      <p:graphicFrame>
        <p:nvGraphicFramePr>
          <p:cNvPr id="4" name="Table 3">
            <a:extLst>
              <a:ext uri="{FF2B5EF4-FFF2-40B4-BE49-F238E27FC236}">
                <a16:creationId xmlns:a16="http://schemas.microsoft.com/office/drawing/2014/main" id="{C374FA71-8950-10E1-8D17-63FDE288F1E4}"/>
              </a:ext>
            </a:extLst>
          </p:cNvPr>
          <p:cNvGraphicFramePr>
            <a:graphicFrameLocks noGrp="1"/>
          </p:cNvGraphicFramePr>
          <p:nvPr>
            <p:extLst>
              <p:ext uri="{D42A27DB-BD31-4B8C-83A1-F6EECF244321}">
                <p14:modId xmlns:p14="http://schemas.microsoft.com/office/powerpoint/2010/main" val="3840807853"/>
              </p:ext>
            </p:extLst>
          </p:nvPr>
        </p:nvGraphicFramePr>
        <p:xfrm>
          <a:off x="212692" y="1829003"/>
          <a:ext cx="8708095" cy="571469"/>
        </p:xfrm>
        <a:graphic>
          <a:graphicData uri="http://schemas.openxmlformats.org/drawingml/2006/table">
            <a:tbl>
              <a:tblPr firstRow="1" bandRow="1"/>
              <a:tblGrid>
                <a:gridCol w="791645">
                  <a:extLst>
                    <a:ext uri="{9D8B030D-6E8A-4147-A177-3AD203B41FA5}">
                      <a16:colId xmlns:a16="http://schemas.microsoft.com/office/drawing/2014/main" val="20017"/>
                    </a:ext>
                  </a:extLst>
                </a:gridCol>
                <a:gridCol w="791645">
                  <a:extLst>
                    <a:ext uri="{9D8B030D-6E8A-4147-A177-3AD203B41FA5}">
                      <a16:colId xmlns:a16="http://schemas.microsoft.com/office/drawing/2014/main" val="20029"/>
                    </a:ext>
                  </a:extLst>
                </a:gridCol>
                <a:gridCol w="791645">
                  <a:extLst>
                    <a:ext uri="{9D8B030D-6E8A-4147-A177-3AD203B41FA5}">
                      <a16:colId xmlns:a16="http://schemas.microsoft.com/office/drawing/2014/main" val="284098333"/>
                    </a:ext>
                  </a:extLst>
                </a:gridCol>
                <a:gridCol w="791645">
                  <a:extLst>
                    <a:ext uri="{9D8B030D-6E8A-4147-A177-3AD203B41FA5}">
                      <a16:colId xmlns:a16="http://schemas.microsoft.com/office/drawing/2014/main" val="3571954874"/>
                    </a:ext>
                  </a:extLst>
                </a:gridCol>
                <a:gridCol w="791645">
                  <a:extLst>
                    <a:ext uri="{9D8B030D-6E8A-4147-A177-3AD203B41FA5}">
                      <a16:colId xmlns:a16="http://schemas.microsoft.com/office/drawing/2014/main" val="3418269235"/>
                    </a:ext>
                  </a:extLst>
                </a:gridCol>
                <a:gridCol w="791645">
                  <a:extLst>
                    <a:ext uri="{9D8B030D-6E8A-4147-A177-3AD203B41FA5}">
                      <a16:colId xmlns:a16="http://schemas.microsoft.com/office/drawing/2014/main" val="3825792016"/>
                    </a:ext>
                  </a:extLst>
                </a:gridCol>
                <a:gridCol w="791645">
                  <a:extLst>
                    <a:ext uri="{9D8B030D-6E8A-4147-A177-3AD203B41FA5}">
                      <a16:colId xmlns:a16="http://schemas.microsoft.com/office/drawing/2014/main" val="3087789981"/>
                    </a:ext>
                  </a:extLst>
                </a:gridCol>
                <a:gridCol w="791645">
                  <a:extLst>
                    <a:ext uri="{9D8B030D-6E8A-4147-A177-3AD203B41FA5}">
                      <a16:colId xmlns:a16="http://schemas.microsoft.com/office/drawing/2014/main" val="244275793"/>
                    </a:ext>
                  </a:extLst>
                </a:gridCol>
                <a:gridCol w="791645">
                  <a:extLst>
                    <a:ext uri="{9D8B030D-6E8A-4147-A177-3AD203B41FA5}">
                      <a16:colId xmlns:a16="http://schemas.microsoft.com/office/drawing/2014/main" val="2417638708"/>
                    </a:ext>
                  </a:extLst>
                </a:gridCol>
                <a:gridCol w="791645">
                  <a:extLst>
                    <a:ext uri="{9D8B030D-6E8A-4147-A177-3AD203B41FA5}">
                      <a16:colId xmlns:a16="http://schemas.microsoft.com/office/drawing/2014/main" val="2317383830"/>
                    </a:ext>
                  </a:extLst>
                </a:gridCol>
                <a:gridCol w="791645">
                  <a:extLst>
                    <a:ext uri="{9D8B030D-6E8A-4147-A177-3AD203B41FA5}">
                      <a16:colId xmlns:a16="http://schemas.microsoft.com/office/drawing/2014/main" val="3943785415"/>
                    </a:ext>
                  </a:extLst>
                </a:gridCol>
              </a:tblGrid>
              <a:tr h="571469">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marL="0" indent="0"/>
                      <a:r>
                        <a:rPr lang="en-US" sz="1400">
                          <a:solidFill>
                            <a:schemeClr val="bg1"/>
                          </a:solidFill>
                          <a:latin typeface="Arial" panose="020B0604020202020204" pitchFamily="34" charset="0"/>
                          <a:cs typeface="Arial" panose="020B0604020202020204" pitchFamily="34" charset="0"/>
                        </a:rPr>
                        <a:t>One Year</a:t>
                      </a:r>
                    </a:p>
                  </a:txBody>
                  <a:tcPr marL="81638" marR="81638" marT="40820" marB="40820">
                    <a:lnL w="12700" cap="flat" cmpd="sng" algn="ctr">
                      <a:solidFill>
                        <a:srgbClr val="4F81BD"/>
                      </a:solidFill>
                      <a:prstDash val="solid"/>
                      <a:round/>
                      <a:headEnd type="none" w="med" len="med"/>
                      <a:tailEnd type="none" w="med" len="med"/>
                    </a:lnL>
                    <a:lnR w="12700" cmpd="sng">
                      <a:solidFill>
                        <a:srgbClr val="4F81BD"/>
                      </a:solidFill>
                    </a:lnR>
                    <a:lnT w="12700" cmpd="sng">
                      <a:solidFill>
                        <a:srgbClr val="4F81BD"/>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marL="0" indent="0" algn="l" defTabSz="457200" rtl="0" eaLnBrk="1" latinLnBrk="0" hangingPunct="1"/>
                      <a:r>
                        <a:rPr lang="en-US" sz="1400" b="1" kern="1200">
                          <a:solidFill>
                            <a:schemeClr val="bg1"/>
                          </a:solidFill>
                          <a:latin typeface="Arial" panose="020B0604020202020204" pitchFamily="34" charset="0"/>
                          <a:ea typeface="+mn-ea"/>
                          <a:cs typeface="Arial" panose="020B0604020202020204" pitchFamily="34" charset="0"/>
                        </a:rPr>
                        <a:t>Two Years</a:t>
                      </a:r>
                    </a:p>
                  </a:txBody>
                  <a:tcPr marL="81638" marR="81638" marT="40820" marB="408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solidFill>
                        <a:srgbClr val="4F81BD"/>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indent="0" algn="l" defTabSz="457200" rtl="0" eaLnBrk="1" latinLnBrk="0" hangingPunct="1"/>
                      <a:r>
                        <a:rPr lang="en-US" sz="1400" b="1" kern="1200">
                          <a:solidFill>
                            <a:schemeClr val="bg1"/>
                          </a:solidFill>
                          <a:latin typeface="Arial" panose="020B0604020202020204" pitchFamily="34" charset="0"/>
                          <a:ea typeface="+mn-ea"/>
                          <a:cs typeface="Arial" panose="020B0604020202020204" pitchFamily="34" charset="0"/>
                        </a:rPr>
                        <a:t>Three Years</a:t>
                      </a:r>
                    </a:p>
                  </a:txBody>
                  <a:tcPr marL="81638" marR="81638" marT="40820" marB="408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solidFill>
                        <a:srgbClr val="4F81BD"/>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a:solidFill>
                            <a:schemeClr val="bg1"/>
                          </a:solidFill>
                          <a:latin typeface="Arial" panose="020B0604020202020204" pitchFamily="34" charset="0"/>
                          <a:ea typeface="+mn-ea"/>
                          <a:cs typeface="Arial" panose="020B0604020202020204" pitchFamily="34" charset="0"/>
                        </a:rPr>
                        <a:t>Four Years</a:t>
                      </a:r>
                    </a:p>
                  </a:txBody>
                  <a:tcPr marL="81638" marR="81638" marT="40820" marB="408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solidFill>
                        <a:srgbClr val="4F81BD"/>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a:solidFill>
                            <a:schemeClr val="bg1"/>
                          </a:solidFill>
                          <a:latin typeface="Arial" panose="020B0604020202020204" pitchFamily="34" charset="0"/>
                          <a:ea typeface="+mn-ea"/>
                          <a:cs typeface="Arial" panose="020B0604020202020204" pitchFamily="34" charset="0"/>
                        </a:rPr>
                        <a:t>Five  Years</a:t>
                      </a:r>
                    </a:p>
                  </a:txBody>
                  <a:tcPr marL="81638" marR="81638" marT="40820" marB="408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solidFill>
                        <a:srgbClr val="4F81BD"/>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a:solidFill>
                            <a:schemeClr val="bg1"/>
                          </a:solidFill>
                          <a:latin typeface="Arial" panose="020B0604020202020204" pitchFamily="34" charset="0"/>
                          <a:cs typeface="Arial" panose="020B0604020202020204" pitchFamily="34" charset="0"/>
                        </a:rPr>
                        <a:t>Six</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a:solidFill>
                            <a:schemeClr val="bg1"/>
                          </a:solidFill>
                          <a:latin typeface="Arial" panose="020B0604020202020204" pitchFamily="34" charset="0"/>
                          <a:cs typeface="Arial" panose="020B0604020202020204" pitchFamily="34" charset="0"/>
                        </a:rPr>
                        <a:t>Years</a:t>
                      </a:r>
                    </a:p>
                  </a:txBody>
                  <a:tcPr marL="81638" marR="81638" marT="40820" marB="408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solidFill>
                        <a:srgbClr val="4F81BD"/>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3D7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a:solidFill>
                            <a:schemeClr val="bg1"/>
                          </a:solidFill>
                          <a:latin typeface="Arial" panose="020B0604020202020204" pitchFamily="34" charset="0"/>
                          <a:cs typeface="Arial" panose="020B0604020202020204" pitchFamily="34" charset="0"/>
                        </a:rPr>
                        <a:t>Seven Years</a:t>
                      </a:r>
                    </a:p>
                  </a:txBody>
                  <a:tcPr marL="81638" marR="81638" marT="40820" marB="408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solidFill>
                        <a:srgbClr val="4F81BD"/>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3D79"/>
                    </a:solidFill>
                  </a:tcPr>
                </a:tc>
                <a:tc>
                  <a:txBody>
                    <a:bodyPr/>
                    <a:lstStyle/>
                    <a:p>
                      <a:r>
                        <a:rPr lang="en-US" sz="1500">
                          <a:solidFill>
                            <a:schemeClr val="bg1"/>
                          </a:solidFill>
                          <a:latin typeface="Arial" panose="020B0604020202020204" pitchFamily="34" charset="0"/>
                          <a:cs typeface="Arial" panose="020B0604020202020204" pitchFamily="34" charset="0"/>
                        </a:rPr>
                        <a:t>Eight Years</a:t>
                      </a:r>
                    </a:p>
                  </a:txBody>
                  <a:tcPr marL="81638" marR="81638" marT="40820" marB="408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solidFill>
                        <a:srgbClr val="4F81BD"/>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3D79"/>
                    </a:solidFill>
                  </a:tcPr>
                </a:tc>
                <a:tc>
                  <a:txBody>
                    <a:bodyPr/>
                    <a:lstStyle/>
                    <a:p>
                      <a:r>
                        <a:rPr lang="en-US" sz="1500">
                          <a:solidFill>
                            <a:schemeClr val="bg1"/>
                          </a:solidFill>
                          <a:latin typeface="Arial" panose="020B0604020202020204" pitchFamily="34" charset="0"/>
                          <a:cs typeface="Arial" panose="020B0604020202020204" pitchFamily="34" charset="0"/>
                        </a:rPr>
                        <a:t>Nine Years</a:t>
                      </a:r>
                    </a:p>
                  </a:txBody>
                  <a:tcPr marL="81638" marR="81638" marT="40820" marB="408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solidFill>
                        <a:srgbClr val="4F81BD"/>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3D79"/>
                    </a:solidFill>
                  </a:tcPr>
                </a:tc>
                <a:tc>
                  <a:txBody>
                    <a:bodyPr/>
                    <a:lstStyle/>
                    <a:p>
                      <a:r>
                        <a:rPr lang="en-US" sz="1500">
                          <a:solidFill>
                            <a:schemeClr val="bg1"/>
                          </a:solidFill>
                          <a:latin typeface="Arial" panose="020B0604020202020204" pitchFamily="34" charset="0"/>
                          <a:cs typeface="Arial" panose="020B0604020202020204" pitchFamily="34" charset="0"/>
                        </a:rPr>
                        <a:t>Ten Years</a:t>
                      </a:r>
                    </a:p>
                  </a:txBody>
                  <a:tcPr marL="81638" marR="81638" marT="40820" marB="4082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solidFill>
                        <a:srgbClr val="4F81BD"/>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3D79"/>
                    </a:solidFill>
                  </a:tcPr>
                </a:tc>
                <a:tc>
                  <a:txBody>
                    <a:bodyPr/>
                    <a:lstStyle/>
                    <a:p>
                      <a:r>
                        <a:rPr lang="en-US" sz="1500">
                          <a:solidFill>
                            <a:schemeClr val="bg1"/>
                          </a:solidFill>
                          <a:latin typeface="Arial" panose="020B0604020202020204" pitchFamily="34" charset="0"/>
                          <a:cs typeface="Arial" panose="020B0604020202020204" pitchFamily="34" charset="0"/>
                        </a:rPr>
                        <a:t>Eleven Years</a:t>
                      </a:r>
                    </a:p>
                  </a:txBody>
                  <a:tcPr marL="81638" marR="81638" marT="40820" marB="40820">
                    <a:lnL w="12700" cap="flat" cmpd="sng" algn="ctr">
                      <a:solidFill>
                        <a:srgbClr val="4F81BD"/>
                      </a:solidFill>
                      <a:prstDash val="solid"/>
                      <a:round/>
                      <a:headEnd type="none" w="med" len="med"/>
                      <a:tailEnd type="none" w="med" len="med"/>
                    </a:lnL>
                    <a:lnR w="12700" cmpd="sng">
                      <a:solidFill>
                        <a:srgbClr val="4F81BD"/>
                      </a:solidFill>
                    </a:lnR>
                    <a:lnT w="12700" cmpd="sng">
                      <a:solidFill>
                        <a:srgbClr val="4F81BD"/>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13D79"/>
                    </a:solidFill>
                  </a:tcPr>
                </a:tc>
                <a:extLst>
                  <a:ext uri="{0D108BD9-81ED-4DB2-BD59-A6C34878D82A}">
                    <a16:rowId xmlns:a16="http://schemas.microsoft.com/office/drawing/2014/main" val="10000"/>
                  </a:ext>
                </a:extLst>
              </a:tr>
            </a:tbl>
          </a:graphicData>
        </a:graphic>
      </p:graphicFrame>
      <p:sp>
        <p:nvSpPr>
          <p:cNvPr id="5" name="Arrow: Right 4">
            <a:extLst>
              <a:ext uri="{FF2B5EF4-FFF2-40B4-BE49-F238E27FC236}">
                <a16:creationId xmlns:a16="http://schemas.microsoft.com/office/drawing/2014/main" id="{321B75BC-3D69-EA9D-2978-47742E7FD48A}"/>
              </a:ext>
            </a:extLst>
          </p:cNvPr>
          <p:cNvSpPr/>
          <p:nvPr/>
        </p:nvSpPr>
        <p:spPr>
          <a:xfrm>
            <a:off x="212692" y="2439033"/>
            <a:ext cx="3953414" cy="778589"/>
          </a:xfrm>
          <a:prstGeom prst="rightArrow">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7"/>
              <a:t>Legally Required Record Retention</a:t>
            </a:r>
          </a:p>
        </p:txBody>
      </p:sp>
      <p:sp>
        <p:nvSpPr>
          <p:cNvPr id="6" name="Arrow: Right 5">
            <a:extLst>
              <a:ext uri="{FF2B5EF4-FFF2-40B4-BE49-F238E27FC236}">
                <a16:creationId xmlns:a16="http://schemas.microsoft.com/office/drawing/2014/main" id="{78C216E9-EB5F-43F7-B413-0CD13A450513}"/>
              </a:ext>
            </a:extLst>
          </p:cNvPr>
          <p:cNvSpPr/>
          <p:nvPr/>
        </p:nvSpPr>
        <p:spPr>
          <a:xfrm>
            <a:off x="212692" y="3217622"/>
            <a:ext cx="5533267" cy="778589"/>
          </a:xfrm>
          <a:prstGeom prst="righ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7"/>
              <a:t>Reasonable Business Justification</a:t>
            </a:r>
          </a:p>
        </p:txBody>
      </p:sp>
      <p:sp>
        <p:nvSpPr>
          <p:cNvPr id="7" name="Arrow: Right 6">
            <a:extLst>
              <a:ext uri="{FF2B5EF4-FFF2-40B4-BE49-F238E27FC236}">
                <a16:creationId xmlns:a16="http://schemas.microsoft.com/office/drawing/2014/main" id="{953BF969-BA35-0787-ED1B-2B5FD12DC574}"/>
              </a:ext>
            </a:extLst>
          </p:cNvPr>
          <p:cNvSpPr/>
          <p:nvPr/>
        </p:nvSpPr>
        <p:spPr>
          <a:xfrm>
            <a:off x="212692" y="3996211"/>
            <a:ext cx="8564468" cy="778589"/>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7"/>
              <a:t>Beyond Legitimate Business Need</a:t>
            </a:r>
          </a:p>
        </p:txBody>
      </p:sp>
    </p:spTree>
    <p:extLst>
      <p:ext uri="{BB962C8B-B14F-4D97-AF65-F5344CB8AC3E}">
        <p14:creationId xmlns:p14="http://schemas.microsoft.com/office/powerpoint/2010/main" val="113741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99DA-1B1A-3191-8E6C-C920DC2434F6}"/>
              </a:ext>
            </a:extLst>
          </p:cNvPr>
          <p:cNvSpPr>
            <a:spLocks noGrp="1"/>
          </p:cNvSpPr>
          <p:nvPr>
            <p:ph type="title"/>
          </p:nvPr>
        </p:nvSpPr>
        <p:spPr/>
        <p:txBody>
          <a:bodyPr/>
          <a:lstStyle/>
          <a:p>
            <a:r>
              <a:rPr lang="en-US" dirty="0"/>
              <a:t>What’s Reasonable?</a:t>
            </a:r>
            <a:endParaRPr lang="en-US"/>
          </a:p>
        </p:txBody>
      </p:sp>
      <p:sp>
        <p:nvSpPr>
          <p:cNvPr id="3" name="Content Placeholder 2">
            <a:extLst>
              <a:ext uri="{FF2B5EF4-FFF2-40B4-BE49-F238E27FC236}">
                <a16:creationId xmlns:a16="http://schemas.microsoft.com/office/drawing/2014/main" id="{E5862E88-A544-002B-3E16-675C38C61C33}"/>
              </a:ext>
            </a:extLst>
          </p:cNvPr>
          <p:cNvSpPr>
            <a:spLocks noGrp="1"/>
          </p:cNvSpPr>
          <p:nvPr>
            <p:ph sz="half" idx="1"/>
          </p:nvPr>
        </p:nvSpPr>
        <p:spPr/>
        <p:txBody>
          <a:bodyPr>
            <a:normAutofit fontScale="92500" lnSpcReduction="10000"/>
          </a:bodyPr>
          <a:lstStyle/>
          <a:p>
            <a:pPr marL="0" indent="0">
              <a:buNone/>
            </a:pPr>
            <a:r>
              <a:rPr lang="en-US" dirty="0">
                <a:solidFill>
                  <a:srgbClr val="EB3B43"/>
                </a:solidFill>
              </a:rPr>
              <a:t>Auto Manufacturer</a:t>
            </a:r>
          </a:p>
          <a:p>
            <a:r>
              <a:rPr lang="en-US" dirty="0">
                <a:solidFill>
                  <a:srgbClr val="0B5B74"/>
                </a:solidFill>
              </a:rPr>
              <a:t>Long-term durable goods </a:t>
            </a:r>
          </a:p>
          <a:p>
            <a:r>
              <a:rPr lang="en-US" dirty="0">
                <a:solidFill>
                  <a:srgbClr val="0B5B74"/>
                </a:solidFill>
              </a:rPr>
              <a:t>Multi-year warranty</a:t>
            </a:r>
          </a:p>
          <a:p>
            <a:r>
              <a:rPr lang="en-US" dirty="0">
                <a:solidFill>
                  <a:srgbClr val="0B5B74"/>
                </a:solidFill>
              </a:rPr>
              <a:t>May be subject to recall many years after purchase</a:t>
            </a:r>
          </a:p>
        </p:txBody>
      </p:sp>
      <p:sp>
        <p:nvSpPr>
          <p:cNvPr id="4" name="Content Placeholder 3">
            <a:extLst>
              <a:ext uri="{FF2B5EF4-FFF2-40B4-BE49-F238E27FC236}">
                <a16:creationId xmlns:a16="http://schemas.microsoft.com/office/drawing/2014/main" id="{B816DF0D-8295-E6FE-045A-E24DC734456C}"/>
              </a:ext>
            </a:extLst>
          </p:cNvPr>
          <p:cNvSpPr>
            <a:spLocks noGrp="1"/>
          </p:cNvSpPr>
          <p:nvPr>
            <p:ph sz="half" idx="2"/>
          </p:nvPr>
        </p:nvSpPr>
        <p:spPr/>
        <p:txBody>
          <a:bodyPr>
            <a:normAutofit fontScale="92500" lnSpcReduction="10000"/>
          </a:bodyPr>
          <a:lstStyle/>
          <a:p>
            <a:pPr marL="0" indent="0">
              <a:buNone/>
            </a:pPr>
            <a:r>
              <a:rPr lang="en-US" dirty="0">
                <a:solidFill>
                  <a:srgbClr val="EB3B43"/>
                </a:solidFill>
              </a:rPr>
              <a:t>Golf Ball Retailer</a:t>
            </a:r>
          </a:p>
          <a:p>
            <a:r>
              <a:rPr lang="en-US" dirty="0">
                <a:solidFill>
                  <a:srgbClr val="0B5B74"/>
                </a:solidFill>
              </a:rPr>
              <a:t>Short-term goods purchased frequently</a:t>
            </a:r>
          </a:p>
          <a:p>
            <a:r>
              <a:rPr lang="en-US" dirty="0">
                <a:solidFill>
                  <a:srgbClr val="0B5B74"/>
                </a:solidFill>
              </a:rPr>
              <a:t>Generally no post-purchase support</a:t>
            </a:r>
          </a:p>
        </p:txBody>
      </p:sp>
    </p:spTree>
    <p:extLst>
      <p:ext uri="{BB962C8B-B14F-4D97-AF65-F5344CB8AC3E}">
        <p14:creationId xmlns:p14="http://schemas.microsoft.com/office/powerpoint/2010/main" val="3066826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F1FA-E5EB-A23C-69CF-B7E30556C6CF}"/>
              </a:ext>
            </a:extLst>
          </p:cNvPr>
          <p:cNvSpPr>
            <a:spLocks noGrp="1"/>
          </p:cNvSpPr>
          <p:nvPr>
            <p:ph type="title"/>
          </p:nvPr>
        </p:nvSpPr>
        <p:spPr/>
        <p:txBody>
          <a:bodyPr>
            <a:normAutofit fontScale="90000"/>
          </a:bodyPr>
          <a:lstStyle/>
          <a:p>
            <a:r>
              <a:rPr lang="en-US"/>
              <a:t>Personal Information Business Justification Process</a:t>
            </a:r>
          </a:p>
        </p:txBody>
      </p:sp>
      <p:sp>
        <p:nvSpPr>
          <p:cNvPr id="19" name="Flowchart: Data 18">
            <a:extLst>
              <a:ext uri="{FF2B5EF4-FFF2-40B4-BE49-F238E27FC236}">
                <a16:creationId xmlns:a16="http://schemas.microsoft.com/office/drawing/2014/main" id="{7EE34A43-70E0-A239-6314-5B2ED3E26A45}"/>
              </a:ext>
            </a:extLst>
          </p:cNvPr>
          <p:cNvSpPr/>
          <p:nvPr/>
        </p:nvSpPr>
        <p:spPr>
          <a:xfrm>
            <a:off x="90124" y="2423771"/>
            <a:ext cx="2100959" cy="1421811"/>
          </a:xfrm>
          <a:prstGeom prst="flowChartInputOutpu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71"/>
              <a:t>Does it contain </a:t>
            </a:r>
            <a:r>
              <a:rPr lang="en-US" sz="1071" b="1" dirty="0"/>
              <a:t>personal information</a:t>
            </a:r>
            <a:r>
              <a:rPr lang="en-US" sz="1071"/>
              <a:t>?</a:t>
            </a:r>
          </a:p>
        </p:txBody>
      </p:sp>
      <p:sp>
        <p:nvSpPr>
          <p:cNvPr id="20" name="Flowchart: Data 19">
            <a:extLst>
              <a:ext uri="{FF2B5EF4-FFF2-40B4-BE49-F238E27FC236}">
                <a16:creationId xmlns:a16="http://schemas.microsoft.com/office/drawing/2014/main" id="{3FF2666F-B10A-92B4-9E47-CF860A4C5574}"/>
              </a:ext>
            </a:extLst>
          </p:cNvPr>
          <p:cNvSpPr/>
          <p:nvPr/>
        </p:nvSpPr>
        <p:spPr>
          <a:xfrm>
            <a:off x="2135940" y="2423771"/>
            <a:ext cx="2098665" cy="1421813"/>
          </a:xfrm>
          <a:prstGeom prst="flowChartInputOutpu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71"/>
              <a:t>Is the </a:t>
            </a:r>
            <a:r>
              <a:rPr lang="en-US" sz="1071" b="1" dirty="0"/>
              <a:t>business value </a:t>
            </a:r>
            <a:r>
              <a:rPr lang="en-US" sz="1071"/>
              <a:t>of the record </a:t>
            </a:r>
            <a:r>
              <a:rPr lang="en-US" sz="1071" b="1" dirty="0"/>
              <a:t>longer than the retention period </a:t>
            </a:r>
            <a:r>
              <a:rPr lang="en-US" sz="1071"/>
              <a:t>of the personal information?</a:t>
            </a:r>
          </a:p>
        </p:txBody>
      </p:sp>
      <p:sp>
        <p:nvSpPr>
          <p:cNvPr id="21" name="Flowchart: Decision 20">
            <a:extLst>
              <a:ext uri="{FF2B5EF4-FFF2-40B4-BE49-F238E27FC236}">
                <a16:creationId xmlns:a16="http://schemas.microsoft.com/office/drawing/2014/main" id="{AFFEBBC1-1145-6C17-D3F8-11D5A83AE58D}"/>
              </a:ext>
            </a:extLst>
          </p:cNvPr>
          <p:cNvSpPr/>
          <p:nvPr/>
        </p:nvSpPr>
        <p:spPr>
          <a:xfrm>
            <a:off x="4400981" y="2248250"/>
            <a:ext cx="2497137" cy="1597331"/>
          </a:xfrm>
          <a:prstGeom prst="flowChartDecision">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71"/>
              <a:t>Is this longer retention </a:t>
            </a:r>
            <a:r>
              <a:rPr lang="en-US" sz="1071" b="1" dirty="0"/>
              <a:t>reasonable and in line with purpose </a:t>
            </a:r>
            <a:r>
              <a:rPr lang="en-US" sz="1071"/>
              <a:t>for which it was collected?</a:t>
            </a:r>
          </a:p>
        </p:txBody>
      </p:sp>
      <p:sp>
        <p:nvSpPr>
          <p:cNvPr id="22" name="Flowchart: Document 21">
            <a:extLst>
              <a:ext uri="{FF2B5EF4-FFF2-40B4-BE49-F238E27FC236}">
                <a16:creationId xmlns:a16="http://schemas.microsoft.com/office/drawing/2014/main" id="{D26B9F57-229A-D972-8A38-F417518F0A18}"/>
              </a:ext>
            </a:extLst>
          </p:cNvPr>
          <p:cNvSpPr/>
          <p:nvPr/>
        </p:nvSpPr>
        <p:spPr>
          <a:xfrm>
            <a:off x="7237944" y="2248250"/>
            <a:ext cx="1781736" cy="1597333"/>
          </a:xfrm>
          <a:prstGeom prst="flowChartDocumen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71" b="1" dirty="0"/>
              <a:t>Document the legitimate business need </a:t>
            </a:r>
            <a:r>
              <a:rPr lang="en-US" sz="1071"/>
              <a:t>for the retention.</a:t>
            </a:r>
          </a:p>
        </p:txBody>
      </p:sp>
      <p:cxnSp>
        <p:nvCxnSpPr>
          <p:cNvPr id="24" name="Straight Arrow Connector 23">
            <a:extLst>
              <a:ext uri="{FF2B5EF4-FFF2-40B4-BE49-F238E27FC236}">
                <a16:creationId xmlns:a16="http://schemas.microsoft.com/office/drawing/2014/main" id="{75D40658-1064-D640-75CF-1B16457B107F}"/>
              </a:ext>
            </a:extLst>
          </p:cNvPr>
          <p:cNvCxnSpPr>
            <a:cxnSpLocks/>
          </p:cNvCxnSpPr>
          <p:nvPr/>
        </p:nvCxnSpPr>
        <p:spPr>
          <a:xfrm>
            <a:off x="2073612" y="3031241"/>
            <a:ext cx="225005" cy="1"/>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DA0C8A90-CEDB-E96C-D55C-80B4C74F915D}"/>
              </a:ext>
            </a:extLst>
          </p:cNvPr>
          <p:cNvCxnSpPr>
            <a:cxnSpLocks/>
          </p:cNvCxnSpPr>
          <p:nvPr/>
        </p:nvCxnSpPr>
        <p:spPr>
          <a:xfrm>
            <a:off x="4175976" y="3031241"/>
            <a:ext cx="225005" cy="1"/>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DFA97BDF-6DA0-FE64-76E6-2DB30CB19A1D}"/>
              </a:ext>
            </a:extLst>
          </p:cNvPr>
          <p:cNvCxnSpPr>
            <a:cxnSpLocks/>
          </p:cNvCxnSpPr>
          <p:nvPr/>
        </p:nvCxnSpPr>
        <p:spPr>
          <a:xfrm>
            <a:off x="6986586" y="3031241"/>
            <a:ext cx="225005" cy="1"/>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69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A2F4-32C0-F773-753B-8071D8C1B94E}"/>
              </a:ext>
            </a:extLst>
          </p:cNvPr>
          <p:cNvSpPr>
            <a:spLocks noGrp="1"/>
          </p:cNvSpPr>
          <p:nvPr>
            <p:ph type="title"/>
          </p:nvPr>
        </p:nvSpPr>
        <p:spPr>
          <a:xfrm>
            <a:off x="176168" y="461368"/>
            <a:ext cx="8967831" cy="857250"/>
          </a:xfrm>
        </p:spPr>
        <p:txBody>
          <a:bodyPr>
            <a:normAutofit fontScale="90000"/>
          </a:bodyPr>
          <a:lstStyle/>
          <a:p>
            <a:r>
              <a:rPr lang="en-US"/>
              <a:t>Privacy-enabled Records Retention Schedule</a:t>
            </a:r>
          </a:p>
        </p:txBody>
      </p:sp>
      <p:pic>
        <p:nvPicPr>
          <p:cNvPr id="4" name="Picture 3" descr="A picture containing text&#10;&#10;Description automatically generated">
            <a:extLst>
              <a:ext uri="{FF2B5EF4-FFF2-40B4-BE49-F238E27FC236}">
                <a16:creationId xmlns:a16="http://schemas.microsoft.com/office/drawing/2014/main" id="{60F7175F-E38C-AC24-FA32-26376EEA3ADC}"/>
              </a:ext>
            </a:extLst>
          </p:cNvPr>
          <p:cNvPicPr>
            <a:picLocks noChangeAspect="1"/>
          </p:cNvPicPr>
          <p:nvPr/>
        </p:nvPicPr>
        <p:blipFill>
          <a:blip r:embed="rId3"/>
          <a:stretch>
            <a:fillRect/>
          </a:stretch>
        </p:blipFill>
        <p:spPr>
          <a:xfrm>
            <a:off x="1079293" y="1216652"/>
            <a:ext cx="7607508" cy="1422836"/>
          </a:xfrm>
          <a:prstGeom prst="rect">
            <a:avLst/>
          </a:prstGeom>
        </p:spPr>
      </p:pic>
      <p:sp>
        <p:nvSpPr>
          <p:cNvPr id="5" name="TextBox 4">
            <a:extLst>
              <a:ext uri="{FF2B5EF4-FFF2-40B4-BE49-F238E27FC236}">
                <a16:creationId xmlns:a16="http://schemas.microsoft.com/office/drawing/2014/main" id="{BC3EE8B2-0F40-5C70-8B0D-A93884FA8EF5}"/>
              </a:ext>
            </a:extLst>
          </p:cNvPr>
          <p:cNvSpPr txBox="1"/>
          <p:nvPr/>
        </p:nvSpPr>
        <p:spPr>
          <a:xfrm>
            <a:off x="176168" y="3021263"/>
            <a:ext cx="1571319" cy="1328890"/>
          </a:xfrm>
          <a:prstGeom prst="rect">
            <a:avLst/>
          </a:prstGeom>
          <a:noFill/>
        </p:spPr>
        <p:txBody>
          <a:bodyPr wrap="square">
            <a:spAutoFit/>
          </a:bodyPr>
          <a:lstStyle/>
          <a:p>
            <a:r>
              <a:rPr lang="en-US" sz="1607">
                <a:solidFill>
                  <a:srgbClr val="015B75"/>
                </a:solidFill>
              </a:rPr>
              <a:t>Address Records Containing Personal Information </a:t>
            </a:r>
          </a:p>
        </p:txBody>
      </p:sp>
      <p:sp>
        <p:nvSpPr>
          <p:cNvPr id="6" name="TextBox 5">
            <a:extLst>
              <a:ext uri="{FF2B5EF4-FFF2-40B4-BE49-F238E27FC236}">
                <a16:creationId xmlns:a16="http://schemas.microsoft.com/office/drawing/2014/main" id="{637D161E-7181-7AB5-C292-9A4F566904E2}"/>
              </a:ext>
            </a:extLst>
          </p:cNvPr>
          <p:cNvSpPr txBox="1"/>
          <p:nvPr/>
        </p:nvSpPr>
        <p:spPr>
          <a:xfrm>
            <a:off x="4223252" y="3016155"/>
            <a:ext cx="1648481" cy="1576201"/>
          </a:xfrm>
          <a:prstGeom prst="rect">
            <a:avLst/>
          </a:prstGeom>
          <a:noFill/>
        </p:spPr>
        <p:txBody>
          <a:bodyPr wrap="square">
            <a:spAutoFit/>
          </a:bodyPr>
          <a:lstStyle/>
          <a:p>
            <a:r>
              <a:rPr lang="en-US" sz="1607">
                <a:solidFill>
                  <a:srgbClr val="015B75"/>
                </a:solidFill>
              </a:rPr>
              <a:t>Identify Legitimate Business Need for the Retention Period</a:t>
            </a:r>
          </a:p>
        </p:txBody>
      </p:sp>
      <p:cxnSp>
        <p:nvCxnSpPr>
          <p:cNvPr id="7" name="Straight Arrow Connector 6">
            <a:extLst>
              <a:ext uri="{FF2B5EF4-FFF2-40B4-BE49-F238E27FC236}">
                <a16:creationId xmlns:a16="http://schemas.microsoft.com/office/drawing/2014/main" id="{D6601526-181F-2678-6789-747518103288}"/>
              </a:ext>
            </a:extLst>
          </p:cNvPr>
          <p:cNvCxnSpPr>
            <a:cxnSpLocks/>
          </p:cNvCxnSpPr>
          <p:nvPr/>
        </p:nvCxnSpPr>
        <p:spPr>
          <a:xfrm>
            <a:off x="1296955" y="3685708"/>
            <a:ext cx="317718"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8" name="Table 16">
            <a:extLst>
              <a:ext uri="{FF2B5EF4-FFF2-40B4-BE49-F238E27FC236}">
                <a16:creationId xmlns:a16="http://schemas.microsoft.com/office/drawing/2014/main" id="{947AA2DB-C005-F27F-3BFD-BAEEE9BA8CCF}"/>
              </a:ext>
            </a:extLst>
          </p:cNvPr>
          <p:cNvGraphicFramePr>
            <a:graphicFrameLocks noGrp="1"/>
          </p:cNvGraphicFramePr>
          <p:nvPr>
            <p:extLst>
              <p:ext uri="{D42A27DB-BD31-4B8C-83A1-F6EECF244321}">
                <p14:modId xmlns:p14="http://schemas.microsoft.com/office/powerpoint/2010/main" val="2985253495"/>
              </p:ext>
            </p:extLst>
          </p:nvPr>
        </p:nvGraphicFramePr>
        <p:xfrm>
          <a:off x="1686393" y="3021263"/>
          <a:ext cx="2347930" cy="1328889"/>
        </p:xfrm>
        <a:graphic>
          <a:graphicData uri="http://schemas.openxmlformats.org/drawingml/2006/table">
            <a:tbl>
              <a:tblPr firstRow="1" bandRow="1">
                <a:tableStyleId>{5C22544A-7EE6-4342-B048-85BDC9FD1C3A}</a:tableStyleId>
              </a:tblPr>
              <a:tblGrid>
                <a:gridCol w="2347930">
                  <a:extLst>
                    <a:ext uri="{9D8B030D-6E8A-4147-A177-3AD203B41FA5}">
                      <a16:colId xmlns:a16="http://schemas.microsoft.com/office/drawing/2014/main" val="1933914304"/>
                    </a:ext>
                  </a:extLst>
                </a:gridCol>
              </a:tblGrid>
              <a:tr h="234735">
                <a:tc>
                  <a:txBody>
                    <a:bodyPr/>
                    <a:lstStyle/>
                    <a:p>
                      <a:pPr algn="ctr"/>
                      <a:r>
                        <a:rPr lang="en-US" sz="900" b="1">
                          <a:solidFill>
                            <a:sysClr val="windowText" lastClr="000000"/>
                          </a:solidFill>
                        </a:rPr>
                        <a:t>Personal Information</a:t>
                      </a:r>
                    </a:p>
                  </a:txBody>
                  <a:tcPr marL="82454" marR="82454" marT="40820" marB="408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59"/>
                    </a:solidFill>
                  </a:tcPr>
                </a:tc>
                <a:extLst>
                  <a:ext uri="{0D108BD9-81ED-4DB2-BD59-A6C34878D82A}">
                    <a16:rowId xmlns:a16="http://schemas.microsoft.com/office/drawing/2014/main" val="1252824585"/>
                  </a:ext>
                </a:extLst>
              </a:tr>
              <a:tr h="1094154">
                <a:tc>
                  <a:txBody>
                    <a:bodyPr/>
                    <a:lstStyle/>
                    <a:p>
                      <a:pPr marL="171450" indent="-171450">
                        <a:buFont typeface="Arial" panose="020B0604020202020204" pitchFamily="34" charset="0"/>
                        <a:buChar char="•"/>
                      </a:pPr>
                      <a:r>
                        <a:rPr lang="en-US" sz="1400"/>
                        <a:t>Conflict of Interest Forms</a:t>
                      </a:r>
                    </a:p>
                    <a:p>
                      <a:pPr marL="171450" indent="-171450">
                        <a:buFont typeface="Arial" panose="020B0604020202020204" pitchFamily="34" charset="0"/>
                        <a:buChar char="•"/>
                      </a:pPr>
                      <a:r>
                        <a:rPr lang="en-US" sz="1400"/>
                        <a:t>Shareholder Records </a:t>
                      </a:r>
                    </a:p>
                    <a:p>
                      <a:pPr marL="171450" indent="-171450">
                        <a:buFont typeface="Arial" panose="020B0604020202020204" pitchFamily="34" charset="0"/>
                        <a:buChar char="•"/>
                      </a:pPr>
                      <a:r>
                        <a:rPr lang="en-US" sz="1400"/>
                        <a:t>Corporate Minutes </a:t>
                      </a:r>
                    </a:p>
                    <a:p>
                      <a:pPr marL="171450" indent="-171450">
                        <a:buFont typeface="Arial" panose="020B0604020202020204" pitchFamily="34" charset="0"/>
                        <a:buChar char="•"/>
                      </a:pPr>
                      <a:r>
                        <a:rPr lang="en-US" sz="1400"/>
                        <a:t>Corporate Resolutions</a:t>
                      </a:r>
                      <a:endParaRPr lang="en-US" sz="1400" dirty="0"/>
                    </a:p>
                  </a:txBody>
                  <a:tcPr marL="82454" marR="82454" marT="40820" marB="40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502683"/>
                  </a:ext>
                </a:extLst>
              </a:tr>
            </a:tbl>
          </a:graphicData>
        </a:graphic>
      </p:graphicFrame>
      <p:graphicFrame>
        <p:nvGraphicFramePr>
          <p:cNvPr id="9" name="Table 8">
            <a:extLst>
              <a:ext uri="{FF2B5EF4-FFF2-40B4-BE49-F238E27FC236}">
                <a16:creationId xmlns:a16="http://schemas.microsoft.com/office/drawing/2014/main" id="{3EF2BCBE-B16F-3221-32DA-0E924E663DC5}"/>
              </a:ext>
            </a:extLst>
          </p:cNvPr>
          <p:cNvGraphicFramePr>
            <a:graphicFrameLocks noGrp="1"/>
          </p:cNvGraphicFramePr>
          <p:nvPr>
            <p:extLst>
              <p:ext uri="{D42A27DB-BD31-4B8C-83A1-F6EECF244321}">
                <p14:modId xmlns:p14="http://schemas.microsoft.com/office/powerpoint/2010/main" val="79929952"/>
              </p:ext>
            </p:extLst>
          </p:nvPr>
        </p:nvGraphicFramePr>
        <p:xfrm>
          <a:off x="5982191" y="2800231"/>
          <a:ext cx="2985641" cy="2008050"/>
        </p:xfrm>
        <a:graphic>
          <a:graphicData uri="http://schemas.openxmlformats.org/drawingml/2006/table">
            <a:tbl>
              <a:tblPr firstRow="1" bandRow="1">
                <a:tableStyleId>{5C22544A-7EE6-4342-B048-85BDC9FD1C3A}</a:tableStyleId>
              </a:tblPr>
              <a:tblGrid>
                <a:gridCol w="2985641">
                  <a:extLst>
                    <a:ext uri="{9D8B030D-6E8A-4147-A177-3AD203B41FA5}">
                      <a16:colId xmlns:a16="http://schemas.microsoft.com/office/drawing/2014/main" val="1933914304"/>
                    </a:ext>
                  </a:extLst>
                </a:gridCol>
              </a:tblGrid>
              <a:tr h="380926">
                <a:tc>
                  <a:txBody>
                    <a:bodyPr/>
                    <a:lstStyle/>
                    <a:p>
                      <a:pPr algn="ctr"/>
                      <a:r>
                        <a:rPr lang="en-US" sz="900" b="1">
                          <a:solidFill>
                            <a:sysClr val="windowText" lastClr="000000"/>
                          </a:solidFill>
                        </a:rPr>
                        <a:t>Retention Justification</a:t>
                      </a:r>
                    </a:p>
                  </a:txBody>
                  <a:tcPr marL="41228" marR="41228" marT="40820" marB="408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59"/>
                    </a:solidFill>
                  </a:tcPr>
                </a:tc>
                <a:extLst>
                  <a:ext uri="{0D108BD9-81ED-4DB2-BD59-A6C34878D82A}">
                    <a16:rowId xmlns:a16="http://schemas.microsoft.com/office/drawing/2014/main" val="1252824585"/>
                  </a:ext>
                </a:extLst>
              </a:tr>
              <a:tr h="1627124">
                <a:tc>
                  <a:txBody>
                    <a:bodyPr/>
                    <a:lstStyle/>
                    <a:p>
                      <a:pPr marL="0" indent="0">
                        <a:buFont typeface="Arial" panose="020B0604020202020204" pitchFamily="34" charset="0"/>
                        <a:buNone/>
                      </a:pPr>
                      <a:r>
                        <a:rPr lang="en-US" sz="1100"/>
                        <a:t>Laws in Q state, where we are headquartered, require that we keep formal corporate information permanently.  Laws in X and Y countries, where we have substantial operations, require that we keep formal corporate information permanently.  As a corporation, having a historical records of all decisions made by the Board of Directors is important to our ongoing business.</a:t>
                      </a:r>
                      <a:endParaRPr lang="en-US" sz="1100" dirty="0"/>
                    </a:p>
                  </a:txBody>
                  <a:tcPr marL="41228" marR="41228" marT="40820" marB="408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502683"/>
                  </a:ext>
                </a:extLst>
              </a:tr>
            </a:tbl>
          </a:graphicData>
        </a:graphic>
      </p:graphicFrame>
      <p:cxnSp>
        <p:nvCxnSpPr>
          <p:cNvPr id="10" name="Straight Connector 9">
            <a:extLst>
              <a:ext uri="{FF2B5EF4-FFF2-40B4-BE49-F238E27FC236}">
                <a16:creationId xmlns:a16="http://schemas.microsoft.com/office/drawing/2014/main" id="{6879441B-E81E-498B-54D9-31D23FF8A376}"/>
              </a:ext>
            </a:extLst>
          </p:cNvPr>
          <p:cNvCxnSpPr>
            <a:cxnSpLocks/>
          </p:cNvCxnSpPr>
          <p:nvPr/>
        </p:nvCxnSpPr>
        <p:spPr>
          <a:xfrm flipH="1">
            <a:off x="1686393" y="2631398"/>
            <a:ext cx="4106869" cy="3847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E3F0ECE-0AA1-5577-821C-77E8E2C6461B}"/>
              </a:ext>
            </a:extLst>
          </p:cNvPr>
          <p:cNvCxnSpPr>
            <a:cxnSpLocks/>
          </p:cNvCxnSpPr>
          <p:nvPr/>
        </p:nvCxnSpPr>
        <p:spPr>
          <a:xfrm flipH="1">
            <a:off x="4034323" y="2639488"/>
            <a:ext cx="3230543" cy="37666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523E5D5-072D-06BD-1B71-4C0BF4C3D3FC}"/>
              </a:ext>
            </a:extLst>
          </p:cNvPr>
          <p:cNvCxnSpPr>
            <a:cxnSpLocks/>
          </p:cNvCxnSpPr>
          <p:nvPr/>
        </p:nvCxnSpPr>
        <p:spPr>
          <a:xfrm>
            <a:off x="5421086" y="3804255"/>
            <a:ext cx="622669" cy="0"/>
          </a:xfrm>
          <a:prstGeom prst="straightConnector1">
            <a:avLst/>
          </a:prstGeom>
          <a:ln w="381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230E773-5E42-8FB2-09BE-128C77D932CD}"/>
              </a:ext>
            </a:extLst>
          </p:cNvPr>
          <p:cNvCxnSpPr>
            <a:cxnSpLocks/>
          </p:cNvCxnSpPr>
          <p:nvPr/>
        </p:nvCxnSpPr>
        <p:spPr>
          <a:xfrm flipH="1">
            <a:off x="5982191" y="2644727"/>
            <a:ext cx="1233005" cy="17904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E9EC7A7-478D-1E5E-5648-6C4DB824F231}"/>
              </a:ext>
            </a:extLst>
          </p:cNvPr>
          <p:cNvCxnSpPr>
            <a:cxnSpLocks/>
          </p:cNvCxnSpPr>
          <p:nvPr/>
        </p:nvCxnSpPr>
        <p:spPr>
          <a:xfrm>
            <a:off x="8656743" y="2604780"/>
            <a:ext cx="311089" cy="1902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5240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6323796" y="1536928"/>
            <a:ext cx="1820884" cy="2743200"/>
          </a:xfrm>
          <a:prstGeom prst="rect">
            <a:avLst/>
          </a:prstGeom>
          <a:gradFill flip="none" rotWithShape="1">
            <a:gsLst>
              <a:gs pos="0">
                <a:schemeClr val="tx2">
                  <a:lumMod val="60000"/>
                  <a:lumOff val="40000"/>
                </a:schemeClr>
              </a:gs>
              <a:gs pos="100000">
                <a:schemeClr val="bg1"/>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cs typeface="Arial" pitchFamily="34" charset="0"/>
            </a:endParaRPr>
          </a:p>
        </p:txBody>
      </p:sp>
      <p:sp>
        <p:nvSpPr>
          <p:cNvPr id="103" name="Rectangle 102"/>
          <p:cNvSpPr/>
          <p:nvPr/>
        </p:nvSpPr>
        <p:spPr>
          <a:xfrm>
            <a:off x="3681367" y="1539753"/>
            <a:ext cx="1844699" cy="2743200"/>
          </a:xfrm>
          <a:prstGeom prst="rect">
            <a:avLst/>
          </a:prstGeom>
          <a:gradFill flip="none" rotWithShape="1">
            <a:gsLst>
              <a:gs pos="0">
                <a:schemeClr val="bg1">
                  <a:lumMod val="65000"/>
                </a:schemeClr>
              </a:gs>
              <a:gs pos="100000">
                <a:schemeClr val="bg1"/>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cs typeface="Arial" pitchFamily="34" charset="0"/>
            </a:endParaRPr>
          </a:p>
        </p:txBody>
      </p:sp>
      <p:sp>
        <p:nvSpPr>
          <p:cNvPr id="105" name="Rectangle 104"/>
          <p:cNvSpPr/>
          <p:nvPr/>
        </p:nvSpPr>
        <p:spPr>
          <a:xfrm>
            <a:off x="878488" y="1536928"/>
            <a:ext cx="1941455" cy="2743200"/>
          </a:xfrm>
          <a:prstGeom prst="rect">
            <a:avLst/>
          </a:prstGeom>
          <a:gradFill flip="none" rotWithShape="1">
            <a:gsLst>
              <a:gs pos="0">
                <a:schemeClr val="tx2">
                  <a:lumMod val="75000"/>
                </a:schemeClr>
              </a:gs>
              <a:gs pos="100000">
                <a:schemeClr val="bg1"/>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cs typeface="Arial" pitchFamily="34" charset="0"/>
            </a:endParaRPr>
          </a:p>
        </p:txBody>
      </p:sp>
      <p:sp>
        <p:nvSpPr>
          <p:cNvPr id="28674" name="Title 1"/>
          <p:cNvSpPr>
            <a:spLocks noGrp="1"/>
          </p:cNvSpPr>
          <p:nvPr>
            <p:ph type="title"/>
          </p:nvPr>
        </p:nvSpPr>
        <p:spPr>
          <a:xfrm>
            <a:off x="167779" y="726074"/>
            <a:ext cx="8976221" cy="857250"/>
          </a:xfrm>
        </p:spPr>
        <p:txBody>
          <a:bodyPr vert="horz" lIns="68580" tIns="34290" rIns="68580" bIns="34290" rtlCol="0" anchor="t" anchorCtr="0">
            <a:noAutofit/>
          </a:bodyPr>
          <a:lstStyle/>
          <a:p>
            <a:r>
              <a:rPr lang="en-US" sz="3400"/>
              <a:t>How Do Regulators Measure Compliance?</a:t>
            </a:r>
          </a:p>
        </p:txBody>
      </p:sp>
      <p:pic>
        <p:nvPicPr>
          <p:cNvPr id="52"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62786" y="3409450"/>
            <a:ext cx="83141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35714" y="3435171"/>
            <a:ext cx="855286" cy="670322"/>
          </a:xfrm>
          <a:prstGeom prst="rect">
            <a:avLst/>
          </a:prstGeom>
          <a:noFill/>
          <a:ln w="12700">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54" name="Group 73"/>
          <p:cNvGrpSpPr>
            <a:grpSpLocks/>
          </p:cNvGrpSpPr>
          <p:nvPr/>
        </p:nvGrpSpPr>
        <p:grpSpPr bwMode="auto">
          <a:xfrm>
            <a:off x="4575246" y="4001634"/>
            <a:ext cx="964784" cy="640557"/>
            <a:chOff x="-1705970" y="960005"/>
            <a:chExt cx="1146412" cy="855148"/>
          </a:xfrm>
        </p:grpSpPr>
        <p:sp>
          <p:nvSpPr>
            <p:cNvPr id="55" name="Rectangle 54"/>
            <p:cNvSpPr/>
            <p:nvPr/>
          </p:nvSpPr>
          <p:spPr bwMode="auto">
            <a:xfrm>
              <a:off x="-1642545" y="971131"/>
              <a:ext cx="1000534" cy="8440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cs typeface="Arial" pitchFamily="34" charset="0"/>
              </a:endParaRPr>
            </a:p>
          </p:txBody>
        </p:sp>
        <p:grpSp>
          <p:nvGrpSpPr>
            <p:cNvPr id="56" name="Group 113"/>
            <p:cNvGrpSpPr>
              <a:grpSpLocks noChangeAspect="1"/>
            </p:cNvGrpSpPr>
            <p:nvPr/>
          </p:nvGrpSpPr>
          <p:grpSpPr bwMode="auto">
            <a:xfrm>
              <a:off x="-1552610" y="1378423"/>
              <a:ext cx="747393" cy="349851"/>
              <a:chOff x="3041" y="1074"/>
              <a:chExt cx="3145" cy="2637"/>
            </a:xfrm>
            <a:solidFill>
              <a:schemeClr val="bg1"/>
            </a:solidFill>
          </p:grpSpPr>
          <p:sp>
            <p:nvSpPr>
              <p:cNvPr id="58" name="Rectangle 114"/>
              <p:cNvSpPr>
                <a:spLocks noChangeArrowheads="1"/>
              </p:cNvSpPr>
              <p:nvPr/>
            </p:nvSpPr>
            <p:spPr bwMode="auto">
              <a:xfrm>
                <a:off x="3165" y="1148"/>
                <a:ext cx="1323" cy="137"/>
              </a:xfrm>
              <a:prstGeom prst="rect">
                <a:avLst/>
              </a:prstGeom>
              <a:grpFill/>
              <a:ln w="9525">
                <a:noFill/>
                <a:miter lim="800000"/>
                <a:headEnd/>
                <a:tailEnd/>
              </a:ln>
            </p:spPr>
            <p:txBody>
              <a:bodyPr/>
              <a:lstStyle/>
              <a:p>
                <a:pPr>
                  <a:defRPr/>
                </a:pPr>
                <a:endParaRPr lang="en-US" sz="300">
                  <a:cs typeface="Arial" pitchFamily="34" charset="0"/>
                </a:endParaRPr>
              </a:p>
            </p:txBody>
          </p:sp>
          <p:sp>
            <p:nvSpPr>
              <p:cNvPr id="59" name="Rectangle 121"/>
              <p:cNvSpPr>
                <a:spLocks noChangeArrowheads="1"/>
              </p:cNvSpPr>
              <p:nvPr/>
            </p:nvSpPr>
            <p:spPr bwMode="auto">
              <a:xfrm>
                <a:off x="3041" y="1369"/>
                <a:ext cx="553" cy="155"/>
              </a:xfrm>
              <a:prstGeom prst="rect">
                <a:avLst/>
              </a:prstGeom>
              <a:grpFill/>
              <a:ln w="9525">
                <a:noFill/>
                <a:miter lim="800000"/>
                <a:headEnd/>
                <a:tailEnd/>
              </a:ln>
            </p:spPr>
            <p:txBody>
              <a:bodyPr wrap="none" lIns="0" tIns="0" rIns="0" bIns="0">
                <a:spAutoFit/>
              </a:bodyPr>
              <a:lstStyle/>
              <a:p>
                <a:pPr>
                  <a:defRPr/>
                </a:pPr>
                <a:r>
                  <a:rPr lang="en-US" sz="100" b="1">
                    <a:solidFill>
                      <a:srgbClr val="000000"/>
                    </a:solidFill>
                    <a:cs typeface="Arial" pitchFamily="34" charset="0"/>
                  </a:rPr>
                  <a:t>SharePoint Folder </a:t>
                </a:r>
                <a:endParaRPr lang="en-US" sz="300">
                  <a:cs typeface="Arial" pitchFamily="34" charset="0"/>
                </a:endParaRPr>
              </a:p>
            </p:txBody>
          </p:sp>
          <p:sp>
            <p:nvSpPr>
              <p:cNvPr id="60" name="Rectangle 122"/>
              <p:cNvSpPr>
                <a:spLocks noChangeArrowheads="1"/>
              </p:cNvSpPr>
              <p:nvPr/>
            </p:nvSpPr>
            <p:spPr bwMode="auto">
              <a:xfrm>
                <a:off x="3952" y="1369"/>
                <a:ext cx="321" cy="155"/>
              </a:xfrm>
              <a:prstGeom prst="rect">
                <a:avLst/>
              </a:prstGeom>
              <a:grpFill/>
              <a:ln w="9525">
                <a:noFill/>
                <a:miter lim="800000"/>
                <a:headEnd/>
                <a:tailEnd/>
              </a:ln>
            </p:spPr>
            <p:txBody>
              <a:bodyPr wrap="none" lIns="0" tIns="0" rIns="0" bIns="0">
                <a:spAutoFit/>
              </a:bodyPr>
              <a:lstStyle/>
              <a:p>
                <a:pPr>
                  <a:defRPr/>
                </a:pPr>
                <a:r>
                  <a:rPr lang="en-US" sz="100" b="1">
                    <a:solidFill>
                      <a:srgbClr val="000000"/>
                    </a:solidFill>
                    <a:cs typeface="Arial" pitchFamily="34" charset="0"/>
                  </a:rPr>
                  <a:t>Sub-folder</a:t>
                </a:r>
                <a:endParaRPr lang="en-US" sz="300">
                  <a:cs typeface="Arial" pitchFamily="34" charset="0"/>
                </a:endParaRPr>
              </a:p>
            </p:txBody>
          </p:sp>
          <p:sp>
            <p:nvSpPr>
              <p:cNvPr id="61" name="Rectangle 123"/>
              <p:cNvSpPr>
                <a:spLocks noChangeArrowheads="1"/>
              </p:cNvSpPr>
              <p:nvPr/>
            </p:nvSpPr>
            <p:spPr bwMode="auto">
              <a:xfrm>
                <a:off x="4720" y="1369"/>
                <a:ext cx="377" cy="155"/>
              </a:xfrm>
              <a:prstGeom prst="rect">
                <a:avLst/>
              </a:prstGeom>
              <a:grpFill/>
              <a:ln w="9525">
                <a:noFill/>
                <a:miter lim="800000"/>
                <a:headEnd/>
                <a:tailEnd/>
              </a:ln>
            </p:spPr>
            <p:txBody>
              <a:bodyPr wrap="none" lIns="0" tIns="0" rIns="0" bIns="0">
                <a:spAutoFit/>
              </a:bodyPr>
              <a:lstStyle/>
              <a:p>
                <a:pPr>
                  <a:defRPr/>
                </a:pPr>
                <a:r>
                  <a:rPr lang="en-US" sz="100" b="1">
                    <a:solidFill>
                      <a:srgbClr val="000000"/>
                    </a:solidFill>
                    <a:cs typeface="Arial" pitchFamily="34" charset="0"/>
                  </a:rPr>
                  <a:t>Record Type</a:t>
                </a:r>
                <a:endParaRPr lang="en-US" sz="300">
                  <a:cs typeface="Arial" pitchFamily="34" charset="0"/>
                </a:endParaRPr>
              </a:p>
            </p:txBody>
          </p:sp>
          <p:sp>
            <p:nvSpPr>
              <p:cNvPr id="62" name="Rectangle 124"/>
              <p:cNvSpPr>
                <a:spLocks noChangeArrowheads="1"/>
              </p:cNvSpPr>
              <p:nvPr/>
            </p:nvSpPr>
            <p:spPr bwMode="auto">
              <a:xfrm>
                <a:off x="5512" y="1295"/>
                <a:ext cx="232" cy="155"/>
              </a:xfrm>
              <a:prstGeom prst="rect">
                <a:avLst/>
              </a:prstGeom>
              <a:grpFill/>
              <a:ln w="9525">
                <a:noFill/>
                <a:miter lim="800000"/>
                <a:headEnd/>
                <a:tailEnd/>
              </a:ln>
            </p:spPr>
            <p:txBody>
              <a:bodyPr wrap="none" lIns="0" tIns="0" rIns="0" bIns="0">
                <a:spAutoFit/>
              </a:bodyPr>
              <a:lstStyle/>
              <a:p>
                <a:pPr>
                  <a:defRPr/>
                </a:pPr>
                <a:r>
                  <a:rPr lang="en-US" sz="100" b="1">
                    <a:solidFill>
                      <a:srgbClr val="000000"/>
                    </a:solidFill>
                    <a:cs typeface="Arial" pitchFamily="34" charset="0"/>
                  </a:rPr>
                  <a:t>Record </a:t>
                </a:r>
                <a:endParaRPr lang="en-US" sz="300">
                  <a:cs typeface="Arial" pitchFamily="34" charset="0"/>
                </a:endParaRPr>
              </a:p>
            </p:txBody>
          </p:sp>
          <p:sp>
            <p:nvSpPr>
              <p:cNvPr id="63" name="Rectangle 125"/>
              <p:cNvSpPr>
                <a:spLocks noChangeArrowheads="1"/>
              </p:cNvSpPr>
              <p:nvPr/>
            </p:nvSpPr>
            <p:spPr bwMode="auto">
              <a:xfrm>
                <a:off x="5472" y="1442"/>
                <a:ext cx="273" cy="155"/>
              </a:xfrm>
              <a:prstGeom prst="rect">
                <a:avLst/>
              </a:prstGeom>
              <a:grpFill/>
              <a:ln w="9525">
                <a:noFill/>
                <a:miter lim="800000"/>
                <a:headEnd/>
                <a:tailEnd/>
              </a:ln>
            </p:spPr>
            <p:txBody>
              <a:bodyPr wrap="none" lIns="0" tIns="0" rIns="0" bIns="0">
                <a:spAutoFit/>
              </a:bodyPr>
              <a:lstStyle/>
              <a:p>
                <a:pPr>
                  <a:defRPr/>
                </a:pPr>
                <a:r>
                  <a:rPr lang="en-US" sz="100" b="1">
                    <a:solidFill>
                      <a:srgbClr val="000000"/>
                    </a:solidFill>
                    <a:cs typeface="Arial" pitchFamily="34" charset="0"/>
                  </a:rPr>
                  <a:t>Category</a:t>
                </a:r>
                <a:endParaRPr lang="en-US" sz="300">
                  <a:cs typeface="Arial" pitchFamily="34" charset="0"/>
                </a:endParaRPr>
              </a:p>
            </p:txBody>
          </p:sp>
          <p:sp>
            <p:nvSpPr>
              <p:cNvPr id="64" name="Rectangle 126"/>
              <p:cNvSpPr>
                <a:spLocks noChangeArrowheads="1"/>
              </p:cNvSpPr>
              <p:nvPr/>
            </p:nvSpPr>
            <p:spPr bwMode="auto">
              <a:xfrm>
                <a:off x="5775" y="1295"/>
                <a:ext cx="313" cy="155"/>
              </a:xfrm>
              <a:prstGeom prst="rect">
                <a:avLst/>
              </a:prstGeom>
              <a:grpFill/>
              <a:ln w="9525">
                <a:noFill/>
                <a:miter lim="800000"/>
                <a:headEnd/>
                <a:tailEnd/>
              </a:ln>
            </p:spPr>
            <p:txBody>
              <a:bodyPr wrap="none" lIns="0" tIns="0" rIns="0" bIns="0">
                <a:spAutoFit/>
              </a:bodyPr>
              <a:lstStyle/>
              <a:p>
                <a:pPr>
                  <a:defRPr/>
                </a:pPr>
                <a:r>
                  <a:rPr lang="en-US" sz="100" b="1">
                    <a:solidFill>
                      <a:srgbClr val="000000"/>
                    </a:solidFill>
                    <a:cs typeface="Arial" pitchFamily="34" charset="0"/>
                  </a:rPr>
                  <a:t>Retention </a:t>
                </a:r>
                <a:endParaRPr lang="en-US" sz="300">
                  <a:cs typeface="Arial" pitchFamily="34" charset="0"/>
                </a:endParaRPr>
              </a:p>
            </p:txBody>
          </p:sp>
          <p:sp>
            <p:nvSpPr>
              <p:cNvPr id="65" name="Rectangle 127"/>
              <p:cNvSpPr>
                <a:spLocks noChangeArrowheads="1"/>
              </p:cNvSpPr>
              <p:nvPr/>
            </p:nvSpPr>
            <p:spPr bwMode="auto">
              <a:xfrm>
                <a:off x="5860" y="1442"/>
                <a:ext cx="192" cy="155"/>
              </a:xfrm>
              <a:prstGeom prst="rect">
                <a:avLst/>
              </a:prstGeom>
              <a:grpFill/>
              <a:ln w="9525">
                <a:noFill/>
                <a:miter lim="800000"/>
                <a:headEnd/>
                <a:tailEnd/>
              </a:ln>
            </p:spPr>
            <p:txBody>
              <a:bodyPr wrap="none" lIns="0" tIns="0" rIns="0" bIns="0">
                <a:spAutoFit/>
              </a:bodyPr>
              <a:lstStyle/>
              <a:p>
                <a:pPr>
                  <a:defRPr/>
                </a:pPr>
                <a:r>
                  <a:rPr lang="en-US" sz="100" b="1">
                    <a:solidFill>
                      <a:srgbClr val="000000"/>
                    </a:solidFill>
                    <a:cs typeface="Arial" pitchFamily="34" charset="0"/>
                  </a:rPr>
                  <a:t>Period</a:t>
                </a:r>
                <a:endParaRPr lang="en-US" sz="300">
                  <a:cs typeface="Arial" pitchFamily="34" charset="0"/>
                </a:endParaRPr>
              </a:p>
            </p:txBody>
          </p:sp>
          <p:sp>
            <p:nvSpPr>
              <p:cNvPr id="66" name="Rectangle 128"/>
              <p:cNvSpPr>
                <a:spLocks noChangeArrowheads="1"/>
              </p:cNvSpPr>
              <p:nvPr/>
            </p:nvSpPr>
            <p:spPr bwMode="auto">
              <a:xfrm>
                <a:off x="3175" y="1599"/>
                <a:ext cx="0" cy="465"/>
              </a:xfrm>
              <a:prstGeom prst="rect">
                <a:avLst/>
              </a:prstGeom>
              <a:grpFill/>
              <a:ln w="9525">
                <a:noFill/>
                <a:miter lim="800000"/>
                <a:headEnd/>
                <a:tailEnd/>
              </a:ln>
            </p:spPr>
            <p:txBody>
              <a:bodyPr wrap="none" lIns="0" tIns="0" rIns="0" bIns="0">
                <a:spAutoFit/>
              </a:bodyPr>
              <a:lstStyle/>
              <a:p>
                <a:pPr>
                  <a:defRPr/>
                </a:pPr>
                <a:endParaRPr lang="en-US" sz="300">
                  <a:cs typeface="Arial" pitchFamily="34" charset="0"/>
                </a:endParaRPr>
              </a:p>
            </p:txBody>
          </p:sp>
          <p:sp>
            <p:nvSpPr>
              <p:cNvPr id="67" name="Rectangle 130"/>
              <p:cNvSpPr>
                <a:spLocks noChangeArrowheads="1"/>
              </p:cNvSpPr>
              <p:nvPr/>
            </p:nvSpPr>
            <p:spPr bwMode="auto">
              <a:xfrm>
                <a:off x="5770" y="1599"/>
                <a:ext cx="224" cy="155"/>
              </a:xfrm>
              <a:prstGeom prst="rect">
                <a:avLst/>
              </a:prstGeom>
              <a:grpFill/>
              <a:ln w="9525">
                <a:noFill/>
                <a:miter lim="800000"/>
                <a:headEnd/>
                <a:tailEnd/>
              </a:ln>
            </p:spPr>
            <p:txBody>
              <a:bodyPr wrap="none" lIns="0" tIns="0" rIns="0" bIns="0">
                <a:spAutoFit/>
              </a:bodyPr>
              <a:lstStyle/>
              <a:p>
                <a:pPr>
                  <a:defRPr/>
                </a:pPr>
                <a:r>
                  <a:rPr lang="en-US" sz="100" b="1">
                    <a:solidFill>
                      <a:srgbClr val="000000"/>
                    </a:solidFill>
                    <a:cs typeface="Arial" pitchFamily="34" charset="0"/>
                  </a:rPr>
                  <a:t>90 Days</a:t>
                </a:r>
                <a:endParaRPr lang="en-US" sz="300">
                  <a:cs typeface="Arial" pitchFamily="34" charset="0"/>
                </a:endParaRPr>
              </a:p>
            </p:txBody>
          </p:sp>
          <p:sp>
            <p:nvSpPr>
              <p:cNvPr id="68" name="Rectangle 174"/>
              <p:cNvSpPr>
                <a:spLocks noChangeArrowheads="1"/>
              </p:cNvSpPr>
              <p:nvPr/>
            </p:nvSpPr>
            <p:spPr bwMode="auto">
              <a:xfrm>
                <a:off x="3073" y="1155"/>
                <a:ext cx="345" cy="155"/>
              </a:xfrm>
              <a:prstGeom prst="rect">
                <a:avLst/>
              </a:prstGeom>
              <a:grpFill/>
              <a:ln w="9525">
                <a:noFill/>
                <a:miter lim="800000"/>
                <a:headEnd/>
                <a:tailEnd/>
              </a:ln>
            </p:spPr>
            <p:txBody>
              <a:bodyPr wrap="none" lIns="0" tIns="0" rIns="0" bIns="0">
                <a:spAutoFit/>
              </a:bodyPr>
              <a:lstStyle/>
              <a:p>
                <a:pPr>
                  <a:defRPr/>
                </a:pPr>
                <a:r>
                  <a:rPr lang="en-US" sz="100" b="1">
                    <a:solidFill>
                      <a:srgbClr val="000000"/>
                    </a:solidFill>
                    <a:cs typeface="Arial" pitchFamily="34" charset="0"/>
                  </a:rPr>
                  <a:t>HQ Finance</a:t>
                </a:r>
                <a:endParaRPr lang="en-US" sz="300">
                  <a:cs typeface="Arial" pitchFamily="34" charset="0"/>
                </a:endParaRPr>
              </a:p>
            </p:txBody>
          </p:sp>
          <p:sp>
            <p:nvSpPr>
              <p:cNvPr id="69" name="Line 175"/>
              <p:cNvSpPr>
                <a:spLocks noChangeShapeType="1"/>
              </p:cNvSpPr>
              <p:nvPr/>
            </p:nvSpPr>
            <p:spPr bwMode="auto">
              <a:xfrm>
                <a:off x="3162" y="1143"/>
                <a:ext cx="1" cy="2568"/>
              </a:xfrm>
              <a:prstGeom prst="line">
                <a:avLst/>
              </a:prstGeom>
              <a:grpFill/>
              <a:ln w="0">
                <a:solidFill>
                  <a:schemeClr val="tx1"/>
                </a:solidFill>
                <a:prstDash val="solid"/>
                <a:round/>
                <a:headEnd/>
                <a:tailEnd/>
              </a:ln>
            </p:spPr>
            <p:txBody>
              <a:bodyPr/>
              <a:lstStyle/>
              <a:p>
                <a:pPr>
                  <a:defRPr/>
                </a:pPr>
                <a:endParaRPr lang="en-US" sz="300">
                  <a:cs typeface="Arial" pitchFamily="34" charset="0"/>
                </a:endParaRPr>
              </a:p>
            </p:txBody>
          </p:sp>
          <p:sp>
            <p:nvSpPr>
              <p:cNvPr id="70" name="Rectangle 176"/>
              <p:cNvSpPr>
                <a:spLocks noChangeArrowheads="1"/>
              </p:cNvSpPr>
              <p:nvPr/>
            </p:nvSpPr>
            <p:spPr bwMode="auto">
              <a:xfrm>
                <a:off x="3162" y="1143"/>
                <a:ext cx="5" cy="2568"/>
              </a:xfrm>
              <a:prstGeom prst="rect">
                <a:avLst/>
              </a:prstGeom>
              <a:grpFill/>
              <a:ln w="9525">
                <a:noFill/>
                <a:miter lim="800000"/>
                <a:headEnd/>
                <a:tailEnd/>
              </a:ln>
            </p:spPr>
            <p:txBody>
              <a:bodyPr/>
              <a:lstStyle/>
              <a:p>
                <a:pPr>
                  <a:defRPr/>
                </a:pPr>
                <a:endParaRPr lang="en-US" sz="300">
                  <a:cs typeface="Arial" pitchFamily="34" charset="0"/>
                </a:endParaRPr>
              </a:p>
            </p:txBody>
          </p:sp>
          <p:sp>
            <p:nvSpPr>
              <p:cNvPr id="71" name="Line 177"/>
              <p:cNvSpPr>
                <a:spLocks noChangeShapeType="1"/>
              </p:cNvSpPr>
              <p:nvPr/>
            </p:nvSpPr>
            <p:spPr bwMode="auto">
              <a:xfrm>
                <a:off x="4485" y="1152"/>
                <a:ext cx="1" cy="2559"/>
              </a:xfrm>
              <a:prstGeom prst="line">
                <a:avLst/>
              </a:prstGeom>
              <a:grpFill/>
              <a:ln w="0">
                <a:solidFill>
                  <a:srgbClr val="000000"/>
                </a:solidFill>
                <a:prstDash val="solid"/>
                <a:round/>
                <a:headEnd/>
                <a:tailEnd/>
              </a:ln>
            </p:spPr>
            <p:txBody>
              <a:bodyPr/>
              <a:lstStyle/>
              <a:p>
                <a:pPr>
                  <a:defRPr/>
                </a:pPr>
                <a:endParaRPr lang="en-US" sz="300">
                  <a:cs typeface="Arial" pitchFamily="34" charset="0"/>
                </a:endParaRPr>
              </a:p>
            </p:txBody>
          </p:sp>
          <p:sp>
            <p:nvSpPr>
              <p:cNvPr id="72" name="Rectangle 178"/>
              <p:cNvSpPr>
                <a:spLocks noChangeArrowheads="1"/>
              </p:cNvSpPr>
              <p:nvPr/>
            </p:nvSpPr>
            <p:spPr bwMode="auto">
              <a:xfrm>
                <a:off x="4485" y="1152"/>
                <a:ext cx="5" cy="2559"/>
              </a:xfrm>
              <a:prstGeom prst="rect">
                <a:avLst/>
              </a:prstGeom>
              <a:grpFill/>
              <a:ln w="9525">
                <a:noFill/>
                <a:miter lim="800000"/>
                <a:headEnd/>
                <a:tailEnd/>
              </a:ln>
            </p:spPr>
            <p:txBody>
              <a:bodyPr/>
              <a:lstStyle/>
              <a:p>
                <a:pPr>
                  <a:defRPr/>
                </a:pPr>
                <a:endParaRPr lang="en-US" sz="300">
                  <a:cs typeface="Arial" pitchFamily="34" charset="0"/>
                </a:endParaRPr>
              </a:p>
            </p:txBody>
          </p:sp>
          <p:sp>
            <p:nvSpPr>
              <p:cNvPr id="73" name="Line 179"/>
              <p:cNvSpPr>
                <a:spLocks noChangeShapeType="1"/>
              </p:cNvSpPr>
              <p:nvPr/>
            </p:nvSpPr>
            <p:spPr bwMode="auto">
              <a:xfrm>
                <a:off x="5519" y="1152"/>
                <a:ext cx="1" cy="2559"/>
              </a:xfrm>
              <a:prstGeom prst="line">
                <a:avLst/>
              </a:prstGeom>
              <a:grpFill/>
              <a:ln w="0">
                <a:solidFill>
                  <a:srgbClr val="000000"/>
                </a:solidFill>
                <a:prstDash val="solid"/>
                <a:round/>
                <a:headEnd/>
                <a:tailEnd/>
              </a:ln>
            </p:spPr>
            <p:txBody>
              <a:bodyPr/>
              <a:lstStyle/>
              <a:p>
                <a:pPr>
                  <a:defRPr/>
                </a:pPr>
                <a:endParaRPr lang="en-US" sz="300">
                  <a:cs typeface="Arial" pitchFamily="34" charset="0"/>
                </a:endParaRPr>
              </a:p>
            </p:txBody>
          </p:sp>
          <p:sp>
            <p:nvSpPr>
              <p:cNvPr id="74" name="Rectangle 180"/>
              <p:cNvSpPr>
                <a:spLocks noChangeArrowheads="1"/>
              </p:cNvSpPr>
              <p:nvPr/>
            </p:nvSpPr>
            <p:spPr bwMode="auto">
              <a:xfrm>
                <a:off x="5519" y="1152"/>
                <a:ext cx="5" cy="2559"/>
              </a:xfrm>
              <a:prstGeom prst="rect">
                <a:avLst/>
              </a:prstGeom>
              <a:grpFill/>
              <a:ln w="9525">
                <a:noFill/>
                <a:miter lim="800000"/>
                <a:headEnd/>
                <a:tailEnd/>
              </a:ln>
            </p:spPr>
            <p:txBody>
              <a:bodyPr/>
              <a:lstStyle/>
              <a:p>
                <a:pPr>
                  <a:defRPr/>
                </a:pPr>
                <a:endParaRPr lang="en-US" sz="300">
                  <a:cs typeface="Arial" pitchFamily="34" charset="0"/>
                </a:endParaRPr>
              </a:p>
            </p:txBody>
          </p:sp>
          <p:sp>
            <p:nvSpPr>
              <p:cNvPr id="76" name="Line 181"/>
              <p:cNvSpPr>
                <a:spLocks noChangeShapeType="1"/>
              </p:cNvSpPr>
              <p:nvPr/>
            </p:nvSpPr>
            <p:spPr bwMode="auto">
              <a:xfrm>
                <a:off x="5830" y="1152"/>
                <a:ext cx="1" cy="2559"/>
              </a:xfrm>
              <a:prstGeom prst="line">
                <a:avLst/>
              </a:prstGeom>
              <a:grpFill/>
              <a:ln w="0">
                <a:solidFill>
                  <a:srgbClr val="000000"/>
                </a:solidFill>
                <a:prstDash val="solid"/>
                <a:round/>
                <a:headEnd/>
                <a:tailEnd/>
              </a:ln>
            </p:spPr>
            <p:txBody>
              <a:bodyPr/>
              <a:lstStyle/>
              <a:p>
                <a:pPr>
                  <a:defRPr/>
                </a:pPr>
                <a:endParaRPr lang="en-US" sz="300">
                  <a:cs typeface="Arial" pitchFamily="34" charset="0"/>
                </a:endParaRPr>
              </a:p>
            </p:txBody>
          </p:sp>
          <p:sp>
            <p:nvSpPr>
              <p:cNvPr id="77" name="Rectangle 182"/>
              <p:cNvSpPr>
                <a:spLocks noChangeArrowheads="1"/>
              </p:cNvSpPr>
              <p:nvPr/>
            </p:nvSpPr>
            <p:spPr bwMode="auto">
              <a:xfrm>
                <a:off x="5807" y="1074"/>
                <a:ext cx="29" cy="2637"/>
              </a:xfrm>
              <a:prstGeom prst="rect">
                <a:avLst/>
              </a:prstGeom>
              <a:grpFill/>
              <a:ln w="9525">
                <a:solidFill>
                  <a:schemeClr val="tx1"/>
                </a:solidFill>
                <a:miter lim="800000"/>
                <a:headEnd/>
                <a:tailEnd/>
              </a:ln>
            </p:spPr>
            <p:txBody>
              <a:bodyPr/>
              <a:lstStyle/>
              <a:p>
                <a:pPr>
                  <a:defRPr/>
                </a:pPr>
                <a:endParaRPr lang="en-US" sz="300">
                  <a:cs typeface="Arial" pitchFamily="34" charset="0"/>
                </a:endParaRPr>
              </a:p>
            </p:txBody>
          </p:sp>
          <p:sp>
            <p:nvSpPr>
              <p:cNvPr id="78" name="Rectangle 184"/>
              <p:cNvSpPr>
                <a:spLocks noChangeArrowheads="1"/>
              </p:cNvSpPr>
              <p:nvPr/>
            </p:nvSpPr>
            <p:spPr bwMode="auto">
              <a:xfrm>
                <a:off x="6181" y="1152"/>
                <a:ext cx="5" cy="2559"/>
              </a:xfrm>
              <a:prstGeom prst="rect">
                <a:avLst/>
              </a:prstGeom>
              <a:grpFill/>
              <a:ln w="9525">
                <a:noFill/>
                <a:miter lim="800000"/>
                <a:headEnd/>
                <a:tailEnd/>
              </a:ln>
            </p:spPr>
            <p:txBody>
              <a:bodyPr/>
              <a:lstStyle/>
              <a:p>
                <a:pPr>
                  <a:defRPr/>
                </a:pPr>
                <a:endParaRPr lang="en-US" sz="300">
                  <a:cs typeface="Arial" pitchFamily="34" charset="0"/>
                </a:endParaRPr>
              </a:p>
            </p:txBody>
          </p:sp>
          <p:sp>
            <p:nvSpPr>
              <p:cNvPr id="79" name="Line 185"/>
              <p:cNvSpPr>
                <a:spLocks noChangeShapeType="1"/>
              </p:cNvSpPr>
              <p:nvPr/>
            </p:nvSpPr>
            <p:spPr bwMode="auto">
              <a:xfrm>
                <a:off x="3894" y="1289"/>
                <a:ext cx="1" cy="2422"/>
              </a:xfrm>
              <a:prstGeom prst="line">
                <a:avLst/>
              </a:prstGeom>
              <a:grpFill/>
              <a:ln w="0">
                <a:solidFill>
                  <a:srgbClr val="000000"/>
                </a:solidFill>
                <a:prstDash val="solid"/>
                <a:round/>
                <a:headEnd/>
                <a:tailEnd/>
              </a:ln>
            </p:spPr>
            <p:txBody>
              <a:bodyPr/>
              <a:lstStyle/>
              <a:p>
                <a:pPr>
                  <a:defRPr/>
                </a:pPr>
                <a:endParaRPr lang="en-US" sz="300">
                  <a:cs typeface="Arial" pitchFamily="34" charset="0"/>
                </a:endParaRPr>
              </a:p>
            </p:txBody>
          </p:sp>
          <p:sp>
            <p:nvSpPr>
              <p:cNvPr id="80" name="Rectangle 186"/>
              <p:cNvSpPr>
                <a:spLocks noChangeArrowheads="1"/>
              </p:cNvSpPr>
              <p:nvPr/>
            </p:nvSpPr>
            <p:spPr bwMode="auto">
              <a:xfrm>
                <a:off x="3894" y="1289"/>
                <a:ext cx="5" cy="2422"/>
              </a:xfrm>
              <a:prstGeom prst="rect">
                <a:avLst/>
              </a:prstGeom>
              <a:grpFill/>
              <a:ln w="9525">
                <a:noFill/>
                <a:miter lim="800000"/>
                <a:headEnd/>
                <a:tailEnd/>
              </a:ln>
            </p:spPr>
            <p:txBody>
              <a:bodyPr/>
              <a:lstStyle/>
              <a:p>
                <a:pPr>
                  <a:defRPr/>
                </a:pPr>
                <a:endParaRPr lang="en-US" sz="300">
                  <a:cs typeface="Arial" pitchFamily="34" charset="0"/>
                </a:endParaRPr>
              </a:p>
            </p:txBody>
          </p:sp>
          <p:sp>
            <p:nvSpPr>
              <p:cNvPr id="81" name="Line 187"/>
              <p:cNvSpPr>
                <a:spLocks noChangeShapeType="1"/>
              </p:cNvSpPr>
              <p:nvPr/>
            </p:nvSpPr>
            <p:spPr bwMode="auto">
              <a:xfrm>
                <a:off x="3167" y="1143"/>
                <a:ext cx="3019" cy="1"/>
              </a:xfrm>
              <a:prstGeom prst="line">
                <a:avLst/>
              </a:prstGeom>
              <a:grpFill/>
              <a:ln w="0">
                <a:solidFill>
                  <a:srgbClr val="000000"/>
                </a:solidFill>
                <a:prstDash val="solid"/>
                <a:round/>
                <a:headEnd/>
                <a:tailEnd/>
              </a:ln>
            </p:spPr>
            <p:txBody>
              <a:bodyPr/>
              <a:lstStyle/>
              <a:p>
                <a:pPr>
                  <a:defRPr/>
                </a:pPr>
                <a:endParaRPr lang="en-US" sz="300">
                  <a:cs typeface="Arial" pitchFamily="34" charset="0"/>
                </a:endParaRPr>
              </a:p>
            </p:txBody>
          </p:sp>
          <p:sp>
            <p:nvSpPr>
              <p:cNvPr id="82" name="Rectangle 188"/>
              <p:cNvSpPr>
                <a:spLocks noChangeArrowheads="1"/>
              </p:cNvSpPr>
              <p:nvPr/>
            </p:nvSpPr>
            <p:spPr bwMode="auto">
              <a:xfrm>
                <a:off x="3167" y="1143"/>
                <a:ext cx="3019" cy="9"/>
              </a:xfrm>
              <a:prstGeom prst="rect">
                <a:avLst/>
              </a:prstGeom>
              <a:grpFill/>
              <a:ln w="9525">
                <a:noFill/>
                <a:miter lim="800000"/>
                <a:headEnd/>
                <a:tailEnd/>
              </a:ln>
            </p:spPr>
            <p:txBody>
              <a:bodyPr/>
              <a:lstStyle/>
              <a:p>
                <a:pPr>
                  <a:defRPr/>
                </a:pPr>
                <a:endParaRPr lang="en-US" sz="300">
                  <a:cs typeface="Arial" pitchFamily="34" charset="0"/>
                </a:endParaRPr>
              </a:p>
            </p:txBody>
          </p:sp>
          <p:sp>
            <p:nvSpPr>
              <p:cNvPr id="83" name="Line 189"/>
              <p:cNvSpPr>
                <a:spLocks noChangeShapeType="1"/>
              </p:cNvSpPr>
              <p:nvPr/>
            </p:nvSpPr>
            <p:spPr bwMode="auto">
              <a:xfrm>
                <a:off x="3167" y="1280"/>
                <a:ext cx="3019" cy="1"/>
              </a:xfrm>
              <a:prstGeom prst="line">
                <a:avLst/>
              </a:prstGeom>
              <a:grpFill/>
              <a:ln w="0">
                <a:solidFill>
                  <a:srgbClr val="000000"/>
                </a:solidFill>
                <a:prstDash val="solid"/>
                <a:round/>
                <a:headEnd/>
                <a:tailEnd/>
              </a:ln>
            </p:spPr>
            <p:txBody>
              <a:bodyPr/>
              <a:lstStyle/>
              <a:p>
                <a:pPr>
                  <a:defRPr/>
                </a:pPr>
                <a:endParaRPr lang="en-US" sz="300">
                  <a:cs typeface="Arial" pitchFamily="34" charset="0"/>
                </a:endParaRPr>
              </a:p>
            </p:txBody>
          </p:sp>
          <p:sp>
            <p:nvSpPr>
              <p:cNvPr id="84" name="Rectangle 190"/>
              <p:cNvSpPr>
                <a:spLocks noChangeArrowheads="1"/>
              </p:cNvSpPr>
              <p:nvPr/>
            </p:nvSpPr>
            <p:spPr bwMode="auto">
              <a:xfrm>
                <a:off x="3167" y="1280"/>
                <a:ext cx="3019" cy="9"/>
              </a:xfrm>
              <a:prstGeom prst="rect">
                <a:avLst/>
              </a:prstGeom>
              <a:grpFill/>
              <a:ln w="9525">
                <a:solidFill>
                  <a:schemeClr val="tx1"/>
                </a:solidFill>
                <a:miter lim="800000"/>
                <a:headEnd/>
                <a:tailEnd/>
              </a:ln>
            </p:spPr>
            <p:txBody>
              <a:bodyPr/>
              <a:lstStyle/>
              <a:p>
                <a:pPr>
                  <a:defRPr/>
                </a:pPr>
                <a:endParaRPr lang="en-US" sz="300">
                  <a:cs typeface="Arial" pitchFamily="34" charset="0"/>
                </a:endParaRPr>
              </a:p>
            </p:txBody>
          </p:sp>
          <p:sp>
            <p:nvSpPr>
              <p:cNvPr id="85" name="Line 193"/>
              <p:cNvSpPr>
                <a:spLocks noChangeShapeType="1"/>
              </p:cNvSpPr>
              <p:nvPr/>
            </p:nvSpPr>
            <p:spPr bwMode="auto">
              <a:xfrm>
                <a:off x="3167" y="1723"/>
                <a:ext cx="3019" cy="1"/>
              </a:xfrm>
              <a:prstGeom prst="line">
                <a:avLst/>
              </a:prstGeom>
              <a:grpFill/>
              <a:ln w="0">
                <a:solidFill>
                  <a:srgbClr val="000000"/>
                </a:solidFill>
                <a:prstDash val="solid"/>
                <a:round/>
                <a:headEnd/>
                <a:tailEnd/>
              </a:ln>
            </p:spPr>
            <p:txBody>
              <a:bodyPr/>
              <a:lstStyle/>
              <a:p>
                <a:pPr>
                  <a:defRPr/>
                </a:pPr>
                <a:endParaRPr lang="en-US" sz="300">
                  <a:cs typeface="Arial" pitchFamily="34" charset="0"/>
                </a:endParaRPr>
              </a:p>
            </p:txBody>
          </p:sp>
        </p:grpSp>
        <p:sp>
          <p:nvSpPr>
            <p:cNvPr id="57" name="TextBox 15"/>
            <p:cNvSpPr txBox="1">
              <a:spLocks noChangeArrowheads="1"/>
            </p:cNvSpPr>
            <p:nvPr/>
          </p:nvSpPr>
          <p:spPr bwMode="auto">
            <a:xfrm>
              <a:off x="-1705970" y="960005"/>
              <a:ext cx="1146412" cy="243878"/>
            </a:xfrm>
            <a:prstGeom prst="rect">
              <a:avLst/>
            </a:prstGeom>
            <a:noFill/>
            <a:ln w="9525">
              <a:noFill/>
              <a:miter lim="800000"/>
              <a:headEnd/>
              <a:tailEnd/>
            </a:ln>
          </p:spPr>
          <p:txBody>
            <a:bodyPr>
              <a:spAutoFit/>
            </a:bodyPr>
            <a:lstStyle/>
            <a:p>
              <a:pPr algn="ctr">
                <a:lnSpc>
                  <a:spcPts val="675"/>
                </a:lnSpc>
                <a:defRPr/>
              </a:pPr>
              <a:r>
                <a:rPr lang="en-US" sz="788" b="1">
                  <a:cs typeface="Arial" pitchFamily="34" charset="0"/>
                </a:rPr>
                <a:t>File Plan</a:t>
              </a:r>
            </a:p>
          </p:txBody>
        </p:sp>
      </p:grpSp>
      <p:sp>
        <p:nvSpPr>
          <p:cNvPr id="92" name="TextBox 75"/>
          <p:cNvSpPr txBox="1">
            <a:spLocks noChangeArrowheads="1"/>
          </p:cNvSpPr>
          <p:nvPr/>
        </p:nvSpPr>
        <p:spPr bwMode="auto">
          <a:xfrm>
            <a:off x="932029" y="3438125"/>
            <a:ext cx="640412" cy="219291"/>
          </a:xfrm>
          <a:prstGeom prst="rect">
            <a:avLst/>
          </a:prstGeom>
          <a:solidFill>
            <a:schemeClr val="bg1"/>
          </a:solidFill>
          <a:ln w="9525">
            <a:noFill/>
            <a:miter lim="800000"/>
            <a:headEnd/>
            <a:tailEnd/>
          </a:ln>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en-US" sz="825" b="1">
                <a:latin typeface="+mn-lt"/>
                <a:cs typeface="Arial" pitchFamily="34" charset="0"/>
              </a:rPr>
              <a:t>Policy</a:t>
            </a:r>
          </a:p>
        </p:txBody>
      </p:sp>
      <p:sp>
        <p:nvSpPr>
          <p:cNvPr id="93" name="TextBox 76"/>
          <p:cNvSpPr txBox="1">
            <a:spLocks noChangeArrowheads="1"/>
          </p:cNvSpPr>
          <p:nvPr/>
        </p:nvSpPr>
        <p:spPr bwMode="auto">
          <a:xfrm>
            <a:off x="1876196" y="3479541"/>
            <a:ext cx="761189" cy="219291"/>
          </a:xfrm>
          <a:prstGeom prst="rect">
            <a:avLst/>
          </a:prstGeom>
          <a:solidFill>
            <a:schemeClr val="bg1"/>
          </a:solidFill>
          <a:ln w="9525">
            <a:noFill/>
            <a:miter lim="800000"/>
            <a:headEnd/>
            <a:tailEnd/>
          </a:ln>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en-US" sz="825" b="1">
                <a:latin typeface="+mn-lt"/>
                <a:cs typeface="Arial" pitchFamily="34" charset="0"/>
              </a:rPr>
              <a:t>Schedule</a:t>
            </a:r>
          </a:p>
        </p:txBody>
      </p:sp>
      <p:pic>
        <p:nvPicPr>
          <p:cNvPr id="9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02565" y="3689842"/>
            <a:ext cx="871176" cy="48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6" name="Group 95"/>
          <p:cNvGrpSpPr/>
          <p:nvPr/>
        </p:nvGrpSpPr>
        <p:grpSpPr>
          <a:xfrm>
            <a:off x="4704197" y="2929651"/>
            <a:ext cx="900766" cy="826421"/>
            <a:chOff x="-1809897" y="745923"/>
            <a:chExt cx="4602001" cy="4195809"/>
          </a:xfrm>
        </p:grpSpPr>
        <p:pic>
          <p:nvPicPr>
            <p:cNvPr id="97" name="Picture 1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54792" y="745923"/>
              <a:ext cx="4446896" cy="212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1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809897" y="1179357"/>
              <a:ext cx="3790951"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9" name="Picture 20"/>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509621" y="3974328"/>
            <a:ext cx="1270409" cy="786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21"/>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172243" y="3721726"/>
            <a:ext cx="573791"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TextBox 101"/>
          <p:cNvSpPr txBox="1"/>
          <p:nvPr/>
        </p:nvSpPr>
        <p:spPr>
          <a:xfrm>
            <a:off x="6325998" y="1539753"/>
            <a:ext cx="1783199" cy="2521909"/>
          </a:xfrm>
          <a:prstGeom prst="rect">
            <a:avLst/>
          </a:prstGeom>
          <a:noFill/>
        </p:spPr>
        <p:txBody>
          <a:bodyPr wrap="square" rtlCol="0">
            <a:spAutoFit/>
          </a:bodyPr>
          <a:lstStyle/>
          <a:p>
            <a:pPr>
              <a:spcAft>
                <a:spcPts val="450"/>
              </a:spcAft>
            </a:pPr>
            <a:r>
              <a:rPr lang="en-US" sz="1607">
                <a:solidFill>
                  <a:schemeClr val="bg1"/>
                </a:solidFill>
                <a:cs typeface="Arial" pitchFamily="34" charset="0"/>
              </a:rPr>
              <a:t>How Did You Check You Did It?</a:t>
            </a:r>
          </a:p>
          <a:p>
            <a:pPr marL="173820" lvl="1" indent="-173820" defTabSz="169058">
              <a:lnSpc>
                <a:spcPts val="1500"/>
              </a:lnSpc>
              <a:buClr>
                <a:srgbClr val="003D79"/>
              </a:buClr>
              <a:buSzPct val="120000"/>
              <a:buFont typeface="Wingdings" pitchFamily="2" charset="2"/>
              <a:buChar char="§"/>
              <a:tabLst>
                <a:tab pos="83339" algn="l"/>
              </a:tabLst>
              <a:defRPr/>
            </a:pPr>
            <a:r>
              <a:rPr lang="en-US" sz="1607">
                <a:cs typeface="Arial" pitchFamily="34" charset="0"/>
              </a:rPr>
              <a:t>Training</a:t>
            </a:r>
          </a:p>
          <a:p>
            <a:pPr marL="173820" lvl="1" indent="-173820" defTabSz="169058">
              <a:lnSpc>
                <a:spcPts val="1500"/>
              </a:lnSpc>
              <a:buClr>
                <a:srgbClr val="003D79"/>
              </a:buClr>
              <a:buSzPct val="120000"/>
              <a:buFont typeface="Wingdings" pitchFamily="2" charset="2"/>
              <a:buChar char="§"/>
              <a:tabLst>
                <a:tab pos="83339" algn="l"/>
              </a:tabLst>
              <a:defRPr/>
            </a:pPr>
            <a:r>
              <a:rPr lang="en-US" sz="1607">
                <a:cs typeface="Arial" pitchFamily="34" charset="0"/>
              </a:rPr>
              <a:t>Surveillance</a:t>
            </a:r>
          </a:p>
          <a:p>
            <a:pPr marL="173820" lvl="1" indent="-173820" defTabSz="169058">
              <a:lnSpc>
                <a:spcPts val="1500"/>
              </a:lnSpc>
              <a:buClr>
                <a:srgbClr val="003D79"/>
              </a:buClr>
              <a:buSzPct val="120000"/>
              <a:buFont typeface="Wingdings" pitchFamily="2" charset="2"/>
              <a:buChar char="§"/>
              <a:tabLst>
                <a:tab pos="83339" algn="l"/>
              </a:tabLst>
              <a:defRPr/>
            </a:pPr>
            <a:r>
              <a:rPr lang="en-US" sz="1607">
                <a:cs typeface="Arial" pitchFamily="34" charset="0"/>
              </a:rPr>
              <a:t>Metrics Tracking</a:t>
            </a:r>
          </a:p>
          <a:p>
            <a:pPr marL="173820" lvl="1" indent="-173820" defTabSz="169058">
              <a:lnSpc>
                <a:spcPts val="1500"/>
              </a:lnSpc>
              <a:buClr>
                <a:srgbClr val="003D79"/>
              </a:buClr>
              <a:buSzPct val="120000"/>
              <a:buFont typeface="Wingdings" pitchFamily="2" charset="2"/>
              <a:buChar char="§"/>
              <a:tabLst>
                <a:tab pos="83339" algn="l"/>
              </a:tabLst>
              <a:defRPr/>
            </a:pPr>
            <a:r>
              <a:rPr lang="en-US" sz="1607">
                <a:cs typeface="Arial" pitchFamily="34" charset="0"/>
              </a:rPr>
              <a:t>Reporting</a:t>
            </a:r>
          </a:p>
          <a:p>
            <a:pPr marL="173820" lvl="1" indent="-173820" defTabSz="169058">
              <a:lnSpc>
                <a:spcPts val="1500"/>
              </a:lnSpc>
              <a:buClr>
                <a:srgbClr val="003D79"/>
              </a:buClr>
              <a:buSzPct val="120000"/>
              <a:buFont typeface="Wingdings" pitchFamily="2" charset="2"/>
              <a:buChar char="§"/>
              <a:tabLst>
                <a:tab pos="83339" algn="l"/>
              </a:tabLst>
              <a:defRPr/>
            </a:pPr>
            <a:r>
              <a:rPr lang="en-US" sz="1607">
                <a:cs typeface="Arial" pitchFamily="34" charset="0"/>
              </a:rPr>
              <a:t>Audit</a:t>
            </a:r>
          </a:p>
          <a:p>
            <a:pPr marL="173820" lvl="1" indent="-173820" defTabSz="169058">
              <a:lnSpc>
                <a:spcPts val="1500"/>
              </a:lnSpc>
              <a:buClr>
                <a:srgbClr val="003D79"/>
              </a:buClr>
              <a:buSzPct val="120000"/>
              <a:buFont typeface="Wingdings" pitchFamily="2" charset="2"/>
              <a:buChar char="§"/>
              <a:tabLst>
                <a:tab pos="83339" algn="l"/>
              </a:tabLst>
              <a:defRPr/>
            </a:pPr>
            <a:r>
              <a:rPr lang="en-US" sz="1607">
                <a:cs typeface="Arial" pitchFamily="34" charset="0"/>
              </a:rPr>
              <a:t>Updates</a:t>
            </a:r>
          </a:p>
          <a:p>
            <a:endParaRPr lang="en-US" sz="1800">
              <a:cs typeface="Arial" pitchFamily="34" charset="0"/>
            </a:endParaRPr>
          </a:p>
        </p:txBody>
      </p:sp>
      <p:sp>
        <p:nvSpPr>
          <p:cNvPr id="104" name="TextBox 103"/>
          <p:cNvSpPr txBox="1"/>
          <p:nvPr/>
        </p:nvSpPr>
        <p:spPr>
          <a:xfrm>
            <a:off x="3613434" y="1539752"/>
            <a:ext cx="2070401" cy="993670"/>
          </a:xfrm>
          <a:prstGeom prst="rect">
            <a:avLst/>
          </a:prstGeom>
          <a:noFill/>
        </p:spPr>
        <p:txBody>
          <a:bodyPr wrap="square" rtlCol="0">
            <a:spAutoFit/>
          </a:bodyPr>
          <a:lstStyle>
            <a:defPPr>
              <a:defRPr lang="en-US"/>
            </a:defPPr>
            <a:lvl1pPr lvl="0">
              <a:spcAft>
                <a:spcPts val="600"/>
              </a:spcAft>
              <a:defRPr>
                <a:solidFill>
                  <a:schemeClr val="bg1"/>
                </a:solidFill>
                <a:latin typeface="Arial"/>
                <a:cs typeface="Arial"/>
              </a:defRPr>
            </a:lvl1pPr>
            <a:lvl2pPr marL="173038" lvl="1" indent="-173038">
              <a:buFont typeface="Wingdings" charset="2"/>
              <a:buChar char="§"/>
              <a:tabLst>
                <a:tab pos="111125" algn="l"/>
              </a:tabLst>
              <a:defRPr>
                <a:latin typeface="Arial"/>
                <a:cs typeface="Arial"/>
              </a:defRPr>
            </a:lvl2pPr>
          </a:lstStyle>
          <a:p>
            <a:r>
              <a:rPr lang="en-US" sz="1607">
                <a:latin typeface="+mn-lt"/>
                <a:cs typeface="Arial" pitchFamily="34" charset="0"/>
              </a:rPr>
              <a:t>How Did You Do It?</a:t>
            </a:r>
          </a:p>
          <a:p>
            <a:pPr marL="173820" lvl="1" indent="-173820" defTabSz="169058">
              <a:lnSpc>
                <a:spcPts val="1500"/>
              </a:lnSpc>
              <a:buClr>
                <a:srgbClr val="003D79"/>
              </a:buClr>
              <a:buSzPct val="120000"/>
              <a:buFont typeface="Wingdings" pitchFamily="2" charset="2"/>
              <a:buChar char="§"/>
              <a:defRPr/>
            </a:pPr>
            <a:r>
              <a:rPr lang="en-US" sz="1607">
                <a:latin typeface="+mn-lt"/>
                <a:cs typeface="Arial" pitchFamily="34" charset="0"/>
              </a:rPr>
              <a:t>Tools</a:t>
            </a:r>
          </a:p>
          <a:p>
            <a:pPr marL="173820" lvl="1" indent="-173820" defTabSz="169058">
              <a:lnSpc>
                <a:spcPts val="1500"/>
              </a:lnSpc>
              <a:buClr>
                <a:srgbClr val="003D79"/>
              </a:buClr>
              <a:buSzPct val="120000"/>
              <a:buFont typeface="Wingdings" pitchFamily="2" charset="2"/>
              <a:buChar char="§"/>
              <a:defRPr/>
            </a:pPr>
            <a:r>
              <a:rPr lang="en-US" sz="1607">
                <a:latin typeface="+mn-lt"/>
                <a:cs typeface="Arial" pitchFamily="34" charset="0"/>
              </a:rPr>
              <a:t>Processes</a:t>
            </a:r>
          </a:p>
          <a:p>
            <a:pPr marL="173820" lvl="1" indent="-173820" defTabSz="169058">
              <a:lnSpc>
                <a:spcPts val="1500"/>
              </a:lnSpc>
              <a:buClr>
                <a:srgbClr val="003D79"/>
              </a:buClr>
              <a:buSzPct val="120000"/>
              <a:buFont typeface="Wingdings" pitchFamily="2" charset="2"/>
              <a:buChar char="§"/>
              <a:defRPr/>
            </a:pPr>
            <a:r>
              <a:rPr lang="en-US" sz="1607">
                <a:latin typeface="+mn-lt"/>
                <a:cs typeface="Arial" pitchFamily="34" charset="0"/>
              </a:rPr>
              <a:t>File Plans</a:t>
            </a:r>
          </a:p>
        </p:txBody>
      </p:sp>
      <p:sp>
        <p:nvSpPr>
          <p:cNvPr id="106" name="TextBox 105"/>
          <p:cNvSpPr txBox="1"/>
          <p:nvPr/>
        </p:nvSpPr>
        <p:spPr>
          <a:xfrm>
            <a:off x="903453" y="1536929"/>
            <a:ext cx="1908593" cy="1560107"/>
          </a:xfrm>
          <a:prstGeom prst="rect">
            <a:avLst/>
          </a:prstGeom>
          <a:noFill/>
        </p:spPr>
        <p:txBody>
          <a:bodyPr wrap="square" rtlCol="0">
            <a:spAutoFit/>
          </a:bodyPr>
          <a:lstStyle/>
          <a:p>
            <a:pPr>
              <a:spcAft>
                <a:spcPts val="450"/>
              </a:spcAft>
            </a:pPr>
            <a:r>
              <a:rPr lang="en-US" sz="1607">
                <a:solidFill>
                  <a:schemeClr val="bg1"/>
                </a:solidFill>
                <a:cs typeface="Arial" pitchFamily="34" charset="0"/>
              </a:rPr>
              <a:t>What Did You Say You Were Going To Do?</a:t>
            </a:r>
          </a:p>
          <a:p>
            <a:pPr marL="173820" lvl="1" indent="-173820" defTabSz="169058">
              <a:lnSpc>
                <a:spcPts val="1500"/>
              </a:lnSpc>
              <a:buClr>
                <a:srgbClr val="003D79"/>
              </a:buClr>
              <a:buSzPct val="120000"/>
              <a:buFont typeface="Wingdings" pitchFamily="2" charset="2"/>
              <a:buChar char="§"/>
              <a:tabLst>
                <a:tab pos="83339" algn="l"/>
              </a:tabLst>
              <a:defRPr/>
            </a:pPr>
            <a:r>
              <a:rPr lang="en-US" sz="1607">
                <a:cs typeface="Arial" pitchFamily="34" charset="0"/>
              </a:rPr>
              <a:t>Policies</a:t>
            </a:r>
          </a:p>
          <a:p>
            <a:pPr marL="173820" lvl="1" indent="-173820" defTabSz="169058">
              <a:lnSpc>
                <a:spcPts val="1500"/>
              </a:lnSpc>
              <a:buClr>
                <a:srgbClr val="003D79"/>
              </a:buClr>
              <a:buSzPct val="120000"/>
              <a:buFont typeface="Wingdings" pitchFamily="2" charset="2"/>
              <a:buChar char="§"/>
              <a:tabLst>
                <a:tab pos="83339" algn="l"/>
              </a:tabLst>
              <a:defRPr/>
            </a:pPr>
            <a:r>
              <a:rPr lang="en-US" sz="1607">
                <a:cs typeface="Arial" pitchFamily="34" charset="0"/>
              </a:rPr>
              <a:t>Schedules</a:t>
            </a:r>
          </a:p>
          <a:p>
            <a:endParaRPr lang="en-US" sz="1800">
              <a:cs typeface="Arial" pitchFamily="34" charset="0"/>
            </a:endParaRPr>
          </a:p>
        </p:txBody>
      </p:sp>
      <p:pic>
        <p:nvPicPr>
          <p:cNvPr id="5122" name="Picture 2"/>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487813" y="3739275"/>
            <a:ext cx="988337" cy="70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74">
            <a:extLst>
              <a:ext uri="{FF2B5EF4-FFF2-40B4-BE49-F238E27FC236}">
                <a16:creationId xmlns:a16="http://schemas.microsoft.com/office/drawing/2014/main" id="{55461095-F264-41FE-B1CB-6FC2D7563C6E}"/>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900764" y="3657416"/>
            <a:ext cx="1365595" cy="8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BE45C73C-00B8-4A32-8880-8ADCF8C61AA7}"/>
              </a:ext>
            </a:extLst>
          </p:cNvPr>
          <p:cNvSpPr>
            <a:spLocks noGrp="1"/>
          </p:cNvSpPr>
          <p:nvPr>
            <p:ph type="sldNum" sz="quarter" idx="12"/>
          </p:nvPr>
        </p:nvSpPr>
        <p:spPr bwMode="auto">
          <a:xfrm>
            <a:off x="6470956" y="5287508"/>
            <a:ext cx="1428671" cy="2721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81638" tIns="40820" rIns="81638" bIns="40820" numCol="1" anchor="t" anchorCtr="0" compatLnSpc="1">
            <a:prstTxWarp prst="textNoShape">
              <a:avLst/>
            </a:prstTxWarp>
          </a:bodyPr>
          <a:lstStyle>
            <a:defPPr>
              <a:defRPr lang="en-US"/>
            </a:defPPr>
            <a:lvl1pPr algn="r" rtl="0" eaLnBrk="0" fontAlgn="base" hangingPunct="0">
              <a:spcBef>
                <a:spcPct val="0"/>
              </a:spcBef>
              <a:spcAft>
                <a:spcPct val="0"/>
              </a:spcAft>
              <a:defRPr sz="893" b="0" i="0" kern="1200">
                <a:solidFill>
                  <a:schemeClr val="bg1"/>
                </a:solidFill>
                <a:latin typeface="Whitney-Medium"/>
                <a:ea typeface="ＭＳ Ｐゴシック" charset="0"/>
                <a:cs typeface="Whitney-Medium"/>
              </a:defRPr>
            </a:lvl1pPr>
            <a:lvl2pPr marL="408188" algn="l" rtl="0" fontAlgn="base">
              <a:spcBef>
                <a:spcPct val="0"/>
              </a:spcBef>
              <a:spcAft>
                <a:spcPct val="0"/>
              </a:spcAft>
              <a:defRPr sz="2143" i="1" kern="1200">
                <a:solidFill>
                  <a:schemeClr val="tx1"/>
                </a:solidFill>
                <a:latin typeface="Arial" charset="0"/>
                <a:ea typeface="ＭＳ Ｐゴシック" charset="0"/>
                <a:cs typeface="ＭＳ Ｐゴシック" charset="0"/>
              </a:defRPr>
            </a:lvl2pPr>
            <a:lvl3pPr marL="816377" algn="l" rtl="0" fontAlgn="base">
              <a:spcBef>
                <a:spcPct val="0"/>
              </a:spcBef>
              <a:spcAft>
                <a:spcPct val="0"/>
              </a:spcAft>
              <a:defRPr sz="2143" i="1" kern="1200">
                <a:solidFill>
                  <a:schemeClr val="tx1"/>
                </a:solidFill>
                <a:latin typeface="Arial" charset="0"/>
                <a:ea typeface="ＭＳ Ｐゴシック" charset="0"/>
                <a:cs typeface="ＭＳ Ｐゴシック" charset="0"/>
              </a:defRPr>
            </a:lvl3pPr>
            <a:lvl4pPr marL="1224565" algn="l" rtl="0" fontAlgn="base">
              <a:spcBef>
                <a:spcPct val="0"/>
              </a:spcBef>
              <a:spcAft>
                <a:spcPct val="0"/>
              </a:spcAft>
              <a:defRPr sz="2143" i="1" kern="1200">
                <a:solidFill>
                  <a:schemeClr val="tx1"/>
                </a:solidFill>
                <a:latin typeface="Arial" charset="0"/>
                <a:ea typeface="ＭＳ Ｐゴシック" charset="0"/>
                <a:cs typeface="ＭＳ Ｐゴシック" charset="0"/>
              </a:defRPr>
            </a:lvl4pPr>
            <a:lvl5pPr marL="1632753" algn="l" rtl="0" fontAlgn="base">
              <a:spcBef>
                <a:spcPct val="0"/>
              </a:spcBef>
              <a:spcAft>
                <a:spcPct val="0"/>
              </a:spcAft>
              <a:defRPr sz="2143" i="1" kern="1200">
                <a:solidFill>
                  <a:schemeClr val="tx1"/>
                </a:solidFill>
                <a:latin typeface="Arial" charset="0"/>
                <a:ea typeface="ＭＳ Ｐゴシック" charset="0"/>
                <a:cs typeface="ＭＳ Ｐゴシック" charset="0"/>
              </a:defRPr>
            </a:lvl5pPr>
            <a:lvl6pPr marL="2040941" algn="l" defTabSz="408188" rtl="0" eaLnBrk="1" latinLnBrk="0" hangingPunct="1">
              <a:defRPr sz="2143" i="1" kern="1200">
                <a:solidFill>
                  <a:schemeClr val="tx1"/>
                </a:solidFill>
                <a:latin typeface="Arial" charset="0"/>
                <a:ea typeface="ＭＳ Ｐゴシック" charset="0"/>
                <a:cs typeface="ＭＳ Ｐゴシック" charset="0"/>
              </a:defRPr>
            </a:lvl6pPr>
            <a:lvl7pPr marL="2449129" algn="l" defTabSz="408188" rtl="0" eaLnBrk="1" latinLnBrk="0" hangingPunct="1">
              <a:defRPr sz="2143" i="1" kern="1200">
                <a:solidFill>
                  <a:schemeClr val="tx1"/>
                </a:solidFill>
                <a:latin typeface="Arial" charset="0"/>
                <a:ea typeface="ＭＳ Ｐゴシック" charset="0"/>
                <a:cs typeface="ＭＳ Ｐゴシック" charset="0"/>
              </a:defRPr>
            </a:lvl7pPr>
            <a:lvl8pPr marL="2857317" algn="l" defTabSz="408188" rtl="0" eaLnBrk="1" latinLnBrk="0" hangingPunct="1">
              <a:defRPr sz="2143" i="1" kern="1200">
                <a:solidFill>
                  <a:schemeClr val="tx1"/>
                </a:solidFill>
                <a:latin typeface="Arial" charset="0"/>
                <a:ea typeface="ＭＳ Ｐゴシック" charset="0"/>
                <a:cs typeface="ＭＳ Ｐゴシック" charset="0"/>
              </a:defRPr>
            </a:lvl8pPr>
            <a:lvl9pPr marL="3265505" algn="l" defTabSz="408188" rtl="0" eaLnBrk="1" latinLnBrk="0" hangingPunct="1">
              <a:defRPr sz="2143" i="1" kern="1200">
                <a:solidFill>
                  <a:schemeClr val="tx1"/>
                </a:solidFill>
                <a:latin typeface="Arial" charset="0"/>
                <a:ea typeface="ＭＳ Ｐゴシック" charset="0"/>
                <a:cs typeface="ＭＳ Ｐゴシック" charset="0"/>
              </a:defRPr>
            </a:lvl9pPr>
          </a:lstStyle>
          <a:p>
            <a:pPr>
              <a:defRPr/>
            </a:pPr>
            <a:fld id="{C8839C71-FAB5-FB47-804A-AE4C76CDE286}" type="slidenum">
              <a:rPr lang="en-US" smtClean="0">
                <a:latin typeface="+mn-lt"/>
              </a:rPr>
              <a:pPr>
                <a:defRPr/>
              </a:pPr>
              <a:t>19</a:t>
            </a:fld>
            <a:endParaRPr lang="en-US">
              <a:latin typeface="+mn-lt"/>
            </a:endParaRPr>
          </a:p>
        </p:txBody>
      </p:sp>
      <p:sp>
        <p:nvSpPr>
          <p:cNvPr id="3" name="TextBox 2">
            <a:extLst>
              <a:ext uri="{FF2B5EF4-FFF2-40B4-BE49-F238E27FC236}">
                <a16:creationId xmlns:a16="http://schemas.microsoft.com/office/drawing/2014/main" id="{BCB312E1-297E-4731-98FC-6728516B23C3}"/>
              </a:ext>
            </a:extLst>
          </p:cNvPr>
          <p:cNvSpPr txBox="1"/>
          <p:nvPr/>
        </p:nvSpPr>
        <p:spPr>
          <a:xfrm>
            <a:off x="762414" y="4499799"/>
            <a:ext cx="1329240" cy="207749"/>
          </a:xfrm>
          <a:prstGeom prst="rect">
            <a:avLst/>
          </a:prstGeom>
          <a:noFill/>
        </p:spPr>
        <p:txBody>
          <a:bodyPr wrap="square" rtlCol="0">
            <a:spAutoFit/>
          </a:bodyPr>
          <a:lstStyle/>
          <a:p>
            <a:r>
              <a:rPr lang="en-US" sz="750">
                <a:solidFill>
                  <a:srgbClr val="C3C0D2"/>
                </a:solidFill>
              </a:rPr>
              <a:t>Source: Contoural, Inc.</a:t>
            </a:r>
          </a:p>
        </p:txBody>
      </p:sp>
    </p:spTree>
    <p:extLst>
      <p:ext uri="{BB962C8B-B14F-4D97-AF65-F5344CB8AC3E}">
        <p14:creationId xmlns:p14="http://schemas.microsoft.com/office/powerpoint/2010/main" val="3291635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4853B-18D0-45B8-B8E6-DFFE6BD63F9F}"/>
              </a:ext>
            </a:extLst>
          </p:cNvPr>
          <p:cNvSpPr>
            <a:spLocks noGrp="1"/>
          </p:cNvSpPr>
          <p:nvPr>
            <p:ph type="title"/>
          </p:nvPr>
        </p:nvSpPr>
        <p:spPr/>
        <p:txBody>
          <a:bodyPr/>
          <a:lstStyle/>
          <a:p>
            <a:r>
              <a:rPr lang="en-US"/>
              <a:t>Disclaimer </a:t>
            </a:r>
          </a:p>
        </p:txBody>
      </p:sp>
      <p:sp>
        <p:nvSpPr>
          <p:cNvPr id="3" name="Content Placeholder 2">
            <a:extLst>
              <a:ext uri="{FF2B5EF4-FFF2-40B4-BE49-F238E27FC236}">
                <a16:creationId xmlns:a16="http://schemas.microsoft.com/office/drawing/2014/main" id="{2FB549A5-9D4C-45FA-A5AA-A21413F9F0D1}"/>
              </a:ext>
            </a:extLst>
          </p:cNvPr>
          <p:cNvSpPr>
            <a:spLocks noGrp="1"/>
          </p:cNvSpPr>
          <p:nvPr>
            <p:ph idx="1"/>
          </p:nvPr>
        </p:nvSpPr>
        <p:spPr/>
        <p:txBody>
          <a:bodyPr>
            <a:normAutofit/>
          </a:bodyPr>
          <a:lstStyle/>
          <a:p>
            <a:pPr marL="0" indent="0">
              <a:buNone/>
            </a:pPr>
            <a:r>
              <a:rPr lang="en-US" dirty="0">
                <a:solidFill>
                  <a:srgbClr val="015B75"/>
                </a:solidFill>
              </a:rPr>
              <a:t>The opinions expressed here are those of the speakers and not necessarily the opinions of their employer, the ACC, or any other entity.</a:t>
            </a:r>
            <a:endParaRPr lang="en-US" sz="1600">
              <a:solidFill>
                <a:srgbClr val="015B75"/>
              </a:solidFill>
            </a:endParaRPr>
          </a:p>
        </p:txBody>
      </p:sp>
    </p:spTree>
    <p:custDataLst>
      <p:tags r:id="rId1"/>
    </p:custDataLst>
    <p:extLst>
      <p:ext uri="{BB962C8B-B14F-4D97-AF65-F5344CB8AC3E}">
        <p14:creationId xmlns:p14="http://schemas.microsoft.com/office/powerpoint/2010/main" val="3068941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mj-lt"/>
              </a:rPr>
              <a:t>Automating Retention and Disposition</a:t>
            </a:r>
          </a:p>
        </p:txBody>
      </p:sp>
      <p:pic>
        <p:nvPicPr>
          <p:cNvPr id="5" name="Picture 4">
            <a:extLst>
              <a:ext uri="{FF2B5EF4-FFF2-40B4-BE49-F238E27FC236}">
                <a16:creationId xmlns:a16="http://schemas.microsoft.com/office/drawing/2014/main" id="{C1709373-8900-729F-DB9D-A0ECA21DDDD3}"/>
              </a:ext>
            </a:extLst>
          </p:cNvPr>
          <p:cNvPicPr>
            <a:picLocks noChangeAspect="1"/>
          </p:cNvPicPr>
          <p:nvPr/>
        </p:nvPicPr>
        <p:blipFill>
          <a:blip r:embed="rId3"/>
          <a:stretch>
            <a:fillRect/>
          </a:stretch>
        </p:blipFill>
        <p:spPr>
          <a:xfrm>
            <a:off x="621852" y="1818337"/>
            <a:ext cx="8064948" cy="2853751"/>
          </a:xfrm>
          <a:prstGeom prst="rect">
            <a:avLst/>
          </a:prstGeom>
        </p:spPr>
      </p:pic>
      <p:sp>
        <p:nvSpPr>
          <p:cNvPr id="7" name="Rectangle 6">
            <a:extLst>
              <a:ext uri="{FF2B5EF4-FFF2-40B4-BE49-F238E27FC236}">
                <a16:creationId xmlns:a16="http://schemas.microsoft.com/office/drawing/2014/main" id="{DF78A67C-2E93-8C2C-087E-F485F91A1BAB}"/>
              </a:ext>
            </a:extLst>
          </p:cNvPr>
          <p:cNvSpPr/>
          <p:nvPr/>
        </p:nvSpPr>
        <p:spPr>
          <a:xfrm>
            <a:off x="6583174" y="3388852"/>
            <a:ext cx="1913907" cy="92333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700" b="1">
                <a:latin typeface="Calibri" panose="020F0502020204030204" pitchFamily="34" charset="0"/>
                <a:ea typeface="Open Sans" panose="020B0606030504020204" pitchFamily="34" charset="0"/>
                <a:cs typeface="Calibri" panose="020F0502020204030204" pitchFamily="34" charset="0"/>
              </a:rPr>
              <a:t>Five-Second Rule</a:t>
            </a:r>
            <a:endParaRPr lang="en-US" sz="27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29310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3FE9C-9174-C4B6-F4FB-AC45BE0C4339}"/>
              </a:ext>
            </a:extLst>
          </p:cNvPr>
          <p:cNvSpPr>
            <a:spLocks noGrp="1"/>
          </p:cNvSpPr>
          <p:nvPr>
            <p:ph type="title"/>
          </p:nvPr>
        </p:nvSpPr>
        <p:spPr/>
        <p:txBody>
          <a:bodyPr/>
          <a:lstStyle/>
          <a:p>
            <a:r>
              <a:rPr lang="en-US">
                <a:cs typeface="Arial"/>
              </a:rPr>
              <a:t>Join Us For Session 404</a:t>
            </a:r>
            <a:endParaRPr lang="en-US"/>
          </a:p>
        </p:txBody>
      </p:sp>
      <p:sp>
        <p:nvSpPr>
          <p:cNvPr id="3" name="Content Placeholder 2">
            <a:extLst>
              <a:ext uri="{FF2B5EF4-FFF2-40B4-BE49-F238E27FC236}">
                <a16:creationId xmlns:a16="http://schemas.microsoft.com/office/drawing/2014/main" id="{AAB664C7-7D5D-961D-87F4-63D0950E434F}"/>
              </a:ext>
            </a:extLst>
          </p:cNvPr>
          <p:cNvSpPr>
            <a:spLocks noGrp="1"/>
          </p:cNvSpPr>
          <p:nvPr>
            <p:ph idx="1"/>
          </p:nvPr>
        </p:nvSpPr>
        <p:spPr/>
        <p:txBody>
          <a:bodyPr vert="horz" lIns="91440" tIns="45720" rIns="91440" bIns="45720" rtlCol="0" anchor="t">
            <a:normAutofit/>
          </a:bodyPr>
          <a:lstStyle/>
          <a:p>
            <a:pPr marL="0" indent="0" algn="ctr">
              <a:buNone/>
            </a:pPr>
            <a:r>
              <a:rPr lang="en-US" sz="3200" b="1" dirty="0">
                <a:solidFill>
                  <a:srgbClr val="015B75"/>
                </a:solidFill>
                <a:cs typeface="Arial"/>
              </a:rPr>
              <a:t>Legal Initiative Pitch Contest</a:t>
            </a:r>
          </a:p>
          <a:p>
            <a:pPr marL="0" indent="0" algn="ctr">
              <a:buNone/>
            </a:pPr>
            <a:r>
              <a:rPr lang="en-US">
                <a:solidFill>
                  <a:srgbClr val="015B75"/>
                </a:solidFill>
                <a:cs typeface="Arial"/>
              </a:rPr>
              <a:t>An interactive session you will not want to miss</a:t>
            </a:r>
            <a:r>
              <a:rPr lang="en-US" dirty="0">
                <a:solidFill>
                  <a:srgbClr val="015B75"/>
                </a:solidFill>
                <a:cs typeface="Arial"/>
              </a:rPr>
              <a:t>!</a:t>
            </a:r>
            <a:endParaRPr lang="en-US">
              <a:solidFill>
                <a:srgbClr val="015B75"/>
              </a:solidFill>
              <a:cs typeface="Arial"/>
            </a:endParaRPr>
          </a:p>
          <a:p>
            <a:pPr marL="0" indent="0" algn="ctr">
              <a:buNone/>
            </a:pPr>
            <a:r>
              <a:rPr lang="en-US">
                <a:solidFill>
                  <a:srgbClr val="015B75"/>
                </a:solidFill>
                <a:cs typeface="Arial"/>
              </a:rPr>
              <a:t>4:00 – 5:30pm</a:t>
            </a:r>
            <a:endParaRPr lang="en-US" sz="2400">
              <a:solidFill>
                <a:srgbClr val="015B75"/>
              </a:solidFill>
            </a:endParaRPr>
          </a:p>
        </p:txBody>
      </p:sp>
    </p:spTree>
    <p:extLst>
      <p:ext uri="{BB962C8B-B14F-4D97-AF65-F5344CB8AC3E}">
        <p14:creationId xmlns:p14="http://schemas.microsoft.com/office/powerpoint/2010/main" val="3019678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FE87-9C0D-1C00-A097-FAD10CF66E92}"/>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New Resource</a:t>
            </a:r>
            <a:endParaRPr lang="en-US"/>
          </a:p>
        </p:txBody>
      </p:sp>
      <p:sp>
        <p:nvSpPr>
          <p:cNvPr id="3" name="Content Placeholder 2">
            <a:extLst>
              <a:ext uri="{FF2B5EF4-FFF2-40B4-BE49-F238E27FC236}">
                <a16:creationId xmlns:a16="http://schemas.microsoft.com/office/drawing/2014/main" id="{2CD701B5-2BDD-E15B-23D0-B1FF85A9EF57}"/>
              </a:ext>
            </a:extLst>
          </p:cNvPr>
          <p:cNvSpPr>
            <a:spLocks noGrp="1"/>
          </p:cNvSpPr>
          <p:nvPr>
            <p:ph idx="1"/>
          </p:nvPr>
        </p:nvSpPr>
        <p:spPr/>
        <p:txBody>
          <a:bodyPr>
            <a:normAutofit fontScale="92500" lnSpcReduction="10000"/>
          </a:bodyPr>
          <a:lstStyle/>
          <a:p>
            <a:r>
              <a:rPr lang="en-US">
                <a:solidFill>
                  <a:srgbClr val="015B75"/>
                </a:solidFill>
              </a:rPr>
              <a:t>ACC Guide – INSERT</a:t>
            </a:r>
          </a:p>
          <a:p>
            <a:endParaRPr lang="en-US">
              <a:solidFill>
                <a:srgbClr val="015B75"/>
              </a:solidFill>
            </a:endParaRPr>
          </a:p>
          <a:p>
            <a:endParaRPr lang="en-US">
              <a:solidFill>
                <a:srgbClr val="015B75"/>
              </a:solidFill>
            </a:endParaRPr>
          </a:p>
          <a:p>
            <a:endParaRPr lang="en-US">
              <a:solidFill>
                <a:srgbClr val="015B75"/>
              </a:solidFill>
            </a:endParaRPr>
          </a:p>
          <a:p>
            <a:pPr marL="0" indent="0" algn="ctr">
              <a:buNone/>
            </a:pPr>
            <a:r>
              <a:rPr lang="en-US">
                <a:solidFill>
                  <a:srgbClr val="015B75"/>
                </a:solidFill>
              </a:rPr>
              <a:t>See us at booth </a:t>
            </a:r>
            <a:r>
              <a:rPr lang="en-US" b="1">
                <a:solidFill>
                  <a:srgbClr val="015B75"/>
                </a:solidFill>
              </a:rPr>
              <a:t>605</a:t>
            </a:r>
            <a:r>
              <a:rPr lang="en-US">
                <a:solidFill>
                  <a:srgbClr val="015B75"/>
                </a:solidFill>
              </a:rPr>
              <a:t> to get your </a:t>
            </a:r>
          </a:p>
          <a:p>
            <a:pPr marL="0" indent="0" algn="ctr">
              <a:buNone/>
            </a:pPr>
            <a:r>
              <a:rPr lang="en-US">
                <a:solidFill>
                  <a:srgbClr val="015B75"/>
                </a:solidFill>
              </a:rPr>
              <a:t>complimentary resources</a:t>
            </a:r>
          </a:p>
        </p:txBody>
      </p:sp>
    </p:spTree>
    <p:extLst>
      <p:ext uri="{BB962C8B-B14F-4D97-AF65-F5344CB8AC3E}">
        <p14:creationId xmlns:p14="http://schemas.microsoft.com/office/powerpoint/2010/main" val="2730557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E587-C9CF-4CD3-82B9-D66740F7F8D6}"/>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Thank You and Additional Information!</a:t>
            </a:r>
            <a:endParaRPr lang="en-US"/>
          </a:p>
        </p:txBody>
      </p:sp>
      <p:pic>
        <p:nvPicPr>
          <p:cNvPr id="4" name="Picture 3">
            <a:extLst>
              <a:ext uri="{FF2B5EF4-FFF2-40B4-BE49-F238E27FC236}">
                <a16:creationId xmlns:a16="http://schemas.microsoft.com/office/drawing/2014/main" id="{533FEA29-7C06-CCBA-46EA-DCDA3AAFE299}"/>
              </a:ext>
            </a:extLst>
          </p:cNvPr>
          <p:cNvPicPr>
            <a:picLocks noChangeAspect="1"/>
          </p:cNvPicPr>
          <p:nvPr/>
        </p:nvPicPr>
        <p:blipFill>
          <a:blip r:embed="rId3"/>
          <a:stretch>
            <a:fillRect/>
          </a:stretch>
        </p:blipFill>
        <p:spPr>
          <a:xfrm>
            <a:off x="313475" y="3659010"/>
            <a:ext cx="840639" cy="1091041"/>
          </a:xfrm>
          <a:prstGeom prst="rect">
            <a:avLst/>
          </a:prstGeom>
          <a:ln w="3175" cmpd="sng">
            <a:solidFill>
              <a:schemeClr val="bg1">
                <a:lumMod val="6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16300D16-DA1B-2C22-7E46-7F75A1F85439}"/>
              </a:ext>
            </a:extLst>
          </p:cNvPr>
          <p:cNvSpPr txBox="1"/>
          <p:nvPr/>
        </p:nvSpPr>
        <p:spPr>
          <a:xfrm>
            <a:off x="1284360" y="3771598"/>
            <a:ext cx="2638213" cy="954107"/>
          </a:xfrm>
          <a:prstGeom prst="rect">
            <a:avLst/>
          </a:prstGeom>
          <a:noFill/>
        </p:spPr>
        <p:txBody>
          <a:bodyPr wrap="square">
            <a:spAutoFit/>
          </a:bodyPr>
          <a:lstStyle/>
          <a:p>
            <a:pPr>
              <a:spcAft>
                <a:spcPts val="1428"/>
              </a:spcAft>
            </a:pPr>
            <a:r>
              <a:rPr lang="en-US" sz="1400" b="1">
                <a:solidFill>
                  <a:srgbClr val="75193E"/>
                </a:solidFill>
              </a:rPr>
              <a:t>Guide: </a:t>
            </a:r>
            <a:r>
              <a:rPr lang="en-US" sz="1400" i="1">
                <a:solidFill>
                  <a:srgbClr val="015B75"/>
                </a:solidFill>
              </a:rPr>
              <a:t>Creating Modern, Compliant and </a:t>
            </a:r>
            <a:br>
              <a:rPr lang="en-US" sz="1400" i="1">
                <a:solidFill>
                  <a:srgbClr val="015B75"/>
                </a:solidFill>
              </a:rPr>
            </a:br>
            <a:r>
              <a:rPr lang="en-US" sz="1400" i="1">
                <a:solidFill>
                  <a:srgbClr val="015B75"/>
                </a:solidFill>
              </a:rPr>
              <a:t>Easier-to-Execute Records Retention Schedules</a:t>
            </a:r>
          </a:p>
        </p:txBody>
      </p:sp>
      <p:pic>
        <p:nvPicPr>
          <p:cNvPr id="6" name="Picture 5">
            <a:extLst>
              <a:ext uri="{FF2B5EF4-FFF2-40B4-BE49-F238E27FC236}">
                <a16:creationId xmlns:a16="http://schemas.microsoft.com/office/drawing/2014/main" id="{1055A2CB-A21B-E3CE-2464-F448619BBBF3}"/>
              </a:ext>
            </a:extLst>
          </p:cNvPr>
          <p:cNvPicPr>
            <a:picLocks noChangeAspect="1"/>
          </p:cNvPicPr>
          <p:nvPr/>
        </p:nvPicPr>
        <p:blipFill>
          <a:blip r:embed="rId4"/>
          <a:stretch>
            <a:fillRect/>
          </a:stretch>
        </p:blipFill>
        <p:spPr>
          <a:xfrm>
            <a:off x="3651532" y="3703132"/>
            <a:ext cx="821606" cy="1033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4D3B3016-8A92-0717-768B-4CD0DBD93C54}"/>
              </a:ext>
            </a:extLst>
          </p:cNvPr>
          <p:cNvSpPr txBox="1"/>
          <p:nvPr/>
        </p:nvSpPr>
        <p:spPr>
          <a:xfrm>
            <a:off x="4610140" y="3771597"/>
            <a:ext cx="1974255" cy="954107"/>
          </a:xfrm>
          <a:prstGeom prst="rect">
            <a:avLst/>
          </a:prstGeom>
          <a:noFill/>
        </p:spPr>
        <p:txBody>
          <a:bodyPr wrap="square">
            <a:spAutoFit/>
          </a:bodyPr>
          <a:lstStyle>
            <a:defPPr>
              <a:defRPr lang="en-US"/>
            </a:defPPr>
            <a:lvl1pPr>
              <a:spcAft>
                <a:spcPts val="1428"/>
              </a:spcAft>
              <a:defRPr sz="1400" b="1">
                <a:solidFill>
                  <a:srgbClr val="EE7421"/>
                </a:solidFill>
              </a:defRPr>
            </a:lvl1pPr>
          </a:lstStyle>
          <a:p>
            <a:r>
              <a:rPr lang="en-US">
                <a:solidFill>
                  <a:srgbClr val="75193E"/>
                </a:solidFill>
              </a:rPr>
              <a:t>Article: </a:t>
            </a:r>
            <a:r>
              <a:rPr lang="en-US" b="0" i="1">
                <a:solidFill>
                  <a:srgbClr val="015B75"/>
                </a:solidFill>
              </a:rPr>
              <a:t>Should You Combine Your Privacy and Records Management Program</a:t>
            </a:r>
          </a:p>
        </p:txBody>
      </p:sp>
      <p:pic>
        <p:nvPicPr>
          <p:cNvPr id="8" name="Picture 7">
            <a:extLst>
              <a:ext uri="{FF2B5EF4-FFF2-40B4-BE49-F238E27FC236}">
                <a16:creationId xmlns:a16="http://schemas.microsoft.com/office/drawing/2014/main" id="{7B99762B-5672-BE3F-4B4F-894DDE01A5B2}"/>
              </a:ext>
            </a:extLst>
          </p:cNvPr>
          <p:cNvPicPr>
            <a:picLocks noChangeAspect="1"/>
          </p:cNvPicPr>
          <p:nvPr/>
        </p:nvPicPr>
        <p:blipFill>
          <a:blip r:embed="rId5"/>
          <a:stretch>
            <a:fillRect/>
          </a:stretch>
        </p:blipFill>
        <p:spPr>
          <a:xfrm>
            <a:off x="6585296" y="3692681"/>
            <a:ext cx="821607" cy="103302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194F8BCA-C899-3C0F-5636-54194B75A1B4}"/>
              </a:ext>
            </a:extLst>
          </p:cNvPr>
          <p:cNvSpPr txBox="1"/>
          <p:nvPr/>
        </p:nvSpPr>
        <p:spPr>
          <a:xfrm>
            <a:off x="7540780" y="3771597"/>
            <a:ext cx="1912299" cy="954107"/>
          </a:xfrm>
          <a:prstGeom prst="rect">
            <a:avLst/>
          </a:prstGeom>
          <a:noFill/>
        </p:spPr>
        <p:txBody>
          <a:bodyPr wrap="square">
            <a:spAutoFit/>
          </a:bodyPr>
          <a:lstStyle/>
          <a:p>
            <a:pPr>
              <a:spcAft>
                <a:spcPts val="1428"/>
              </a:spcAft>
            </a:pPr>
            <a:r>
              <a:rPr lang="en-US" sz="1400" b="1">
                <a:solidFill>
                  <a:srgbClr val="75193E"/>
                </a:solidFill>
              </a:rPr>
              <a:t>Guide:</a:t>
            </a:r>
            <a:r>
              <a:rPr lang="en-US" sz="1400">
                <a:solidFill>
                  <a:srgbClr val="75193E"/>
                </a:solidFill>
              </a:rPr>
              <a:t> </a:t>
            </a:r>
            <a:r>
              <a:rPr lang="en-US" sz="1400" i="1">
                <a:solidFill>
                  <a:srgbClr val="015B75"/>
                </a:solidFill>
              </a:rPr>
              <a:t>Deleting Emails and Files Quickly and Defensibly</a:t>
            </a:r>
          </a:p>
        </p:txBody>
      </p:sp>
      <p:pic>
        <p:nvPicPr>
          <p:cNvPr id="10" name="Picture 9" descr="A person in a suit smiling&#10;&#10;Description automatically generated">
            <a:extLst>
              <a:ext uri="{FF2B5EF4-FFF2-40B4-BE49-F238E27FC236}">
                <a16:creationId xmlns:a16="http://schemas.microsoft.com/office/drawing/2014/main" id="{BBB46B51-4CA4-EC41-6C19-B68052506C0D}"/>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3053" t="8043" r="3053" b="29362"/>
          <a:stretch/>
        </p:blipFill>
        <p:spPr>
          <a:xfrm>
            <a:off x="7209935" y="1448630"/>
            <a:ext cx="1205846" cy="1205845"/>
          </a:xfrm>
          <a:prstGeom prst="rect">
            <a:avLst/>
          </a:prstGeom>
        </p:spPr>
      </p:pic>
      <p:sp>
        <p:nvSpPr>
          <p:cNvPr id="14" name="TextBox 13">
            <a:extLst>
              <a:ext uri="{FF2B5EF4-FFF2-40B4-BE49-F238E27FC236}">
                <a16:creationId xmlns:a16="http://schemas.microsoft.com/office/drawing/2014/main" id="{B535AB47-F83B-0BB7-64C6-BC94F6E648A3}"/>
              </a:ext>
            </a:extLst>
          </p:cNvPr>
          <p:cNvSpPr txBox="1"/>
          <p:nvPr/>
        </p:nvSpPr>
        <p:spPr>
          <a:xfrm>
            <a:off x="4508181" y="2670465"/>
            <a:ext cx="2229559" cy="738664"/>
          </a:xfrm>
          <a:prstGeom prst="rect">
            <a:avLst/>
          </a:prstGeom>
          <a:noFill/>
        </p:spPr>
        <p:txBody>
          <a:bodyPr wrap="square">
            <a:spAutoFit/>
          </a:bodyPr>
          <a:lstStyle/>
          <a:p>
            <a:pPr algn="ctr"/>
            <a:r>
              <a:rPr lang="en-US" sz="1800" b="1">
                <a:solidFill>
                  <a:srgbClr val="015B75"/>
                </a:solidFill>
                <a:latin typeface="+mn-lt"/>
              </a:rPr>
              <a:t>Kerry Childe</a:t>
            </a:r>
          </a:p>
          <a:p>
            <a:pPr algn="ctr"/>
            <a:r>
              <a:rPr lang="en-US" sz="1200">
                <a:solidFill>
                  <a:srgbClr val="015B75"/>
                </a:solidFill>
                <a:latin typeface="+mn-lt"/>
              </a:rPr>
              <a:t>Senior Consultant, Contoural</a:t>
            </a:r>
          </a:p>
          <a:p>
            <a:pPr algn="ctr"/>
            <a:r>
              <a:rPr lang="en-US" sz="1200" i="1">
                <a:solidFill>
                  <a:srgbClr val="015B75"/>
                </a:solidFill>
                <a:latin typeface="+mn-lt"/>
              </a:rPr>
              <a:t>kchilde@contoural.com</a:t>
            </a:r>
            <a:endParaRPr lang="en-US" sz="1200" i="1">
              <a:latin typeface="+mn-lt"/>
            </a:endParaRPr>
          </a:p>
        </p:txBody>
      </p:sp>
      <p:sp>
        <p:nvSpPr>
          <p:cNvPr id="15" name="TextBox 14">
            <a:extLst>
              <a:ext uri="{FF2B5EF4-FFF2-40B4-BE49-F238E27FC236}">
                <a16:creationId xmlns:a16="http://schemas.microsoft.com/office/drawing/2014/main" id="{44DBF51D-5972-F04B-9D2F-63BB3CB1E240}"/>
              </a:ext>
            </a:extLst>
          </p:cNvPr>
          <p:cNvSpPr txBox="1"/>
          <p:nvPr/>
        </p:nvSpPr>
        <p:spPr>
          <a:xfrm>
            <a:off x="6746053" y="2676350"/>
            <a:ext cx="2133609" cy="738664"/>
          </a:xfrm>
          <a:prstGeom prst="rect">
            <a:avLst/>
          </a:prstGeom>
          <a:noFill/>
        </p:spPr>
        <p:txBody>
          <a:bodyPr wrap="square">
            <a:spAutoFit/>
          </a:bodyPr>
          <a:lstStyle/>
          <a:p>
            <a:pPr algn="ctr"/>
            <a:r>
              <a:rPr lang="en-US" sz="1800" b="1">
                <a:solidFill>
                  <a:srgbClr val="015B75"/>
                </a:solidFill>
                <a:latin typeface="+mn-lt"/>
              </a:rPr>
              <a:t>Mark Diamond</a:t>
            </a:r>
          </a:p>
          <a:p>
            <a:pPr algn="ctr"/>
            <a:r>
              <a:rPr lang="en-US" sz="1200">
                <a:solidFill>
                  <a:srgbClr val="015B75"/>
                </a:solidFill>
                <a:latin typeface="+mn-lt"/>
              </a:rPr>
              <a:t>President &amp; CEO, Contoural</a:t>
            </a:r>
          </a:p>
          <a:p>
            <a:pPr algn="ctr"/>
            <a:r>
              <a:rPr lang="en-US" sz="1200" i="1">
                <a:solidFill>
                  <a:srgbClr val="015B75"/>
                </a:solidFill>
                <a:latin typeface="+mn-lt"/>
              </a:rPr>
              <a:t>mdiamond@contoural.com</a:t>
            </a:r>
            <a:endParaRPr lang="en-US" sz="1200" i="1">
              <a:latin typeface="+mn-lt"/>
            </a:endParaRPr>
          </a:p>
        </p:txBody>
      </p:sp>
      <p:sp>
        <p:nvSpPr>
          <p:cNvPr id="16" name="TextBox 15">
            <a:extLst>
              <a:ext uri="{FF2B5EF4-FFF2-40B4-BE49-F238E27FC236}">
                <a16:creationId xmlns:a16="http://schemas.microsoft.com/office/drawing/2014/main" id="{FB61C6C9-2FAA-A5D5-E78D-1AABD75F3394}"/>
              </a:ext>
            </a:extLst>
          </p:cNvPr>
          <p:cNvSpPr txBox="1"/>
          <p:nvPr/>
        </p:nvSpPr>
        <p:spPr>
          <a:xfrm>
            <a:off x="2220445" y="2710008"/>
            <a:ext cx="2582726" cy="738664"/>
          </a:xfrm>
          <a:prstGeom prst="rect">
            <a:avLst/>
          </a:prstGeom>
          <a:noFill/>
        </p:spPr>
        <p:txBody>
          <a:bodyPr wrap="square">
            <a:spAutoFit/>
          </a:bodyPr>
          <a:lstStyle/>
          <a:p>
            <a:pPr algn="ctr"/>
            <a:r>
              <a:rPr lang="en-US" sz="1800" b="1" kern="0">
                <a:solidFill>
                  <a:srgbClr val="015B75"/>
                </a:solidFill>
                <a:effectLst/>
                <a:latin typeface="+mn-lt"/>
                <a:ea typeface="Calibri" panose="020F0502020204030204" pitchFamily="34" charset="0"/>
              </a:rPr>
              <a:t>David Gilmartin</a:t>
            </a:r>
          </a:p>
          <a:p>
            <a:pPr algn="ctr"/>
            <a:r>
              <a:rPr lang="en-US" sz="1200">
                <a:solidFill>
                  <a:srgbClr val="015B75"/>
                </a:solidFill>
                <a:latin typeface="+mn-lt"/>
              </a:rPr>
              <a:t>General Counsel, AHIMA</a:t>
            </a:r>
          </a:p>
          <a:p>
            <a:pPr algn="ctr"/>
            <a:r>
              <a:rPr lang="en-US" sz="1200" i="1">
                <a:solidFill>
                  <a:srgbClr val="015B75"/>
                </a:solidFill>
                <a:latin typeface="+mn-lt"/>
              </a:rPr>
              <a:t>David.Gilmartin@ahima.org</a:t>
            </a:r>
            <a:endParaRPr lang="en-US" sz="1200" b="1" i="1">
              <a:latin typeface="+mn-lt"/>
            </a:endParaRPr>
          </a:p>
        </p:txBody>
      </p:sp>
      <p:pic>
        <p:nvPicPr>
          <p:cNvPr id="3" name="Picture 2" descr="A person smiling at the camera&#10;&#10;Description automatically generated">
            <a:extLst>
              <a:ext uri="{FF2B5EF4-FFF2-40B4-BE49-F238E27FC236}">
                <a16:creationId xmlns:a16="http://schemas.microsoft.com/office/drawing/2014/main" id="{1F517C96-9BB0-3E26-9FDA-4FD1FC7D6CAE}"/>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b="29394"/>
          <a:stretch/>
        </p:blipFill>
        <p:spPr>
          <a:xfrm>
            <a:off x="5089551" y="1494969"/>
            <a:ext cx="1196293" cy="1182517"/>
          </a:xfrm>
          <a:prstGeom prst="rect">
            <a:avLst/>
          </a:prstGeom>
        </p:spPr>
      </p:pic>
      <p:pic>
        <p:nvPicPr>
          <p:cNvPr id="11" name="Picture 10" descr="Medium shot of a person smiling&#10;&#10;Description automatically generated">
            <a:extLst>
              <a:ext uri="{FF2B5EF4-FFF2-40B4-BE49-F238E27FC236}">
                <a16:creationId xmlns:a16="http://schemas.microsoft.com/office/drawing/2014/main" id="{A7089605-D845-48BE-7A1E-DC01C481EE51}"/>
              </a:ext>
            </a:extLst>
          </p:cNvPr>
          <p:cNvPicPr>
            <a:picLocks noChangeAspect="1"/>
          </p:cNvPicPr>
          <p:nvPr/>
        </p:nvPicPr>
        <p:blipFill rotWithShape="1">
          <a:blip r:embed="rId8" cstate="email">
            <a:extLst>
              <a:ext uri="{28A0092B-C50C-407E-A947-70E740481C1C}">
                <a14:useLocalDpi xmlns:a14="http://schemas.microsoft.com/office/drawing/2010/main" val="0"/>
              </a:ext>
            </a:extLst>
          </a:blip>
          <a:srcRect t="6890" b="27652"/>
          <a:stretch/>
        </p:blipFill>
        <p:spPr>
          <a:xfrm>
            <a:off x="728219" y="1494943"/>
            <a:ext cx="1205846" cy="1182517"/>
          </a:xfrm>
          <a:prstGeom prst="rect">
            <a:avLst/>
          </a:prstGeom>
        </p:spPr>
      </p:pic>
      <p:pic>
        <p:nvPicPr>
          <p:cNvPr id="12" name="Picture 11" descr="A person in a suit and tie&#10;&#10;Description automatically generated">
            <a:extLst>
              <a:ext uri="{FF2B5EF4-FFF2-40B4-BE49-F238E27FC236}">
                <a16:creationId xmlns:a16="http://schemas.microsoft.com/office/drawing/2014/main" id="{23E4BB17-590D-8B8C-A389-77E01FC947D1}"/>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920548" y="1471026"/>
            <a:ext cx="1182520" cy="1182520"/>
          </a:xfrm>
          <a:prstGeom prst="rect">
            <a:avLst/>
          </a:prstGeom>
        </p:spPr>
      </p:pic>
      <p:sp>
        <p:nvSpPr>
          <p:cNvPr id="13" name="TextBox 12">
            <a:extLst>
              <a:ext uri="{FF2B5EF4-FFF2-40B4-BE49-F238E27FC236}">
                <a16:creationId xmlns:a16="http://schemas.microsoft.com/office/drawing/2014/main" id="{CA734443-8471-5FFD-45AB-AF991FC73E2B}"/>
              </a:ext>
            </a:extLst>
          </p:cNvPr>
          <p:cNvSpPr txBox="1"/>
          <p:nvPr/>
        </p:nvSpPr>
        <p:spPr>
          <a:xfrm>
            <a:off x="150850" y="2710008"/>
            <a:ext cx="2360583" cy="738664"/>
          </a:xfrm>
          <a:prstGeom prst="rect">
            <a:avLst/>
          </a:prstGeom>
          <a:noFill/>
        </p:spPr>
        <p:txBody>
          <a:bodyPr wrap="square">
            <a:spAutoFit/>
          </a:bodyPr>
          <a:lstStyle/>
          <a:p>
            <a:pPr algn="ctr"/>
            <a:r>
              <a:rPr lang="en-US" sz="1800" b="1">
                <a:solidFill>
                  <a:srgbClr val="015B75"/>
                </a:solidFill>
                <a:latin typeface="+mn-lt"/>
              </a:rPr>
              <a:t>Kaye Cyrus</a:t>
            </a:r>
          </a:p>
          <a:p>
            <a:pPr algn="ctr"/>
            <a:r>
              <a:rPr lang="en-US" sz="1200">
                <a:solidFill>
                  <a:srgbClr val="015B75"/>
                </a:solidFill>
                <a:latin typeface="+mn-lt"/>
              </a:rPr>
              <a:t>Corporate Counsel, </a:t>
            </a:r>
            <a:r>
              <a:rPr lang="en-US" sz="1200" err="1">
                <a:solidFill>
                  <a:srgbClr val="015B75"/>
                </a:solidFill>
                <a:latin typeface="+mn-lt"/>
              </a:rPr>
              <a:t>HealthEdge</a:t>
            </a:r>
            <a:r>
              <a:rPr lang="en-US" sz="1200">
                <a:solidFill>
                  <a:srgbClr val="015B75"/>
                </a:solidFill>
                <a:latin typeface="+mn-lt"/>
              </a:rPr>
              <a:t> </a:t>
            </a:r>
          </a:p>
          <a:p>
            <a:pPr algn="ctr"/>
            <a:r>
              <a:rPr lang="en-US" sz="1200" i="1">
                <a:solidFill>
                  <a:srgbClr val="015B75"/>
                </a:solidFill>
                <a:latin typeface="+mn-lt"/>
              </a:rPr>
              <a:t>kcyrus@healthedge.com</a:t>
            </a:r>
            <a:endParaRPr lang="en-US" sz="1200" i="1">
              <a:latin typeface="+mn-lt"/>
            </a:endParaRPr>
          </a:p>
        </p:txBody>
      </p:sp>
    </p:spTree>
    <p:extLst>
      <p:ext uri="{BB962C8B-B14F-4D97-AF65-F5344CB8AC3E}">
        <p14:creationId xmlns:p14="http://schemas.microsoft.com/office/powerpoint/2010/main" val="129884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CDBD-C5AA-1D59-00F9-09082AD46146}"/>
              </a:ext>
            </a:extLst>
          </p:cNvPr>
          <p:cNvSpPr>
            <a:spLocks noGrp="1"/>
          </p:cNvSpPr>
          <p:nvPr>
            <p:ph type="title"/>
          </p:nvPr>
        </p:nvSpPr>
        <p:spPr>
          <a:xfrm>
            <a:off x="330724" y="449963"/>
            <a:ext cx="8229600" cy="857250"/>
          </a:xfrm>
        </p:spPr>
        <p:txBody>
          <a:bodyPr/>
          <a:lstStyle/>
          <a:p>
            <a:r>
              <a:rPr lang="en-US"/>
              <a:t>Speakers</a:t>
            </a:r>
          </a:p>
        </p:txBody>
      </p:sp>
      <p:pic>
        <p:nvPicPr>
          <p:cNvPr id="6" name="Picture 5" descr="A person in a suit smiling&#10;&#10;Description automatically generated">
            <a:extLst>
              <a:ext uri="{FF2B5EF4-FFF2-40B4-BE49-F238E27FC236}">
                <a16:creationId xmlns:a16="http://schemas.microsoft.com/office/drawing/2014/main" id="{47A678FA-3D9E-1987-A3F1-36E6D35D183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053" t="8043" r="3053" b="29362"/>
          <a:stretch/>
        </p:blipFill>
        <p:spPr>
          <a:xfrm>
            <a:off x="330725" y="3986362"/>
            <a:ext cx="769442" cy="769441"/>
          </a:xfrm>
          <a:prstGeom prst="rect">
            <a:avLst/>
          </a:prstGeom>
        </p:spPr>
      </p:pic>
      <p:sp>
        <p:nvSpPr>
          <p:cNvPr id="18" name="TextBox 17">
            <a:extLst>
              <a:ext uri="{FF2B5EF4-FFF2-40B4-BE49-F238E27FC236}">
                <a16:creationId xmlns:a16="http://schemas.microsoft.com/office/drawing/2014/main" id="{999E81A9-E7B8-AFBE-9C19-5161C476F64D}"/>
              </a:ext>
            </a:extLst>
          </p:cNvPr>
          <p:cNvSpPr txBox="1"/>
          <p:nvPr/>
        </p:nvSpPr>
        <p:spPr>
          <a:xfrm>
            <a:off x="1446667" y="3986685"/>
            <a:ext cx="7615104" cy="6001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5193E"/>
                </a:solidFill>
                <a:effectLst/>
                <a:uLnTx/>
                <a:uFillTx/>
                <a:latin typeface="Arial"/>
                <a:ea typeface="ヒラギノ角ゴ Pro W3" pitchFamily="-65" charset="-128"/>
                <a:cs typeface="+mn-cs"/>
              </a:rPr>
              <a:t>Mark Diamond </a:t>
            </a:r>
            <a:r>
              <a:rPr kumimoji="0" lang="en-US" sz="1050" b="0" i="0" u="none" strike="noStrike" kern="1200" cap="none" spc="0" normalizeH="0" baseline="0" noProof="0" dirty="0">
                <a:ln>
                  <a:noFill/>
                </a:ln>
                <a:solidFill>
                  <a:srgbClr val="015B75"/>
                </a:solidFill>
                <a:effectLst/>
                <a:uLnTx/>
                <a:uFillTx/>
                <a:latin typeface="Arial"/>
                <a:ea typeface="ヒラギノ角ゴ Pro W3" pitchFamily="-65" charset="-128"/>
                <a:cs typeface="+mn-cs"/>
              </a:rPr>
              <a:t>is the founder and CEO of Contoural, Inc. </a:t>
            </a:r>
            <a:r>
              <a:rPr lang="en-US" sz="1050" dirty="0">
                <a:solidFill>
                  <a:srgbClr val="015B75"/>
                </a:solidFill>
                <a:latin typeface="Arial"/>
              </a:rPr>
              <a:t>He</a:t>
            </a:r>
            <a:r>
              <a:rPr kumimoji="0" lang="en-US" sz="1050" b="0" i="0" u="none" strike="noStrike" kern="1200" cap="none" spc="0" normalizeH="0" baseline="0" noProof="0" dirty="0">
                <a:ln>
                  <a:noFill/>
                </a:ln>
                <a:solidFill>
                  <a:srgbClr val="015B75"/>
                </a:solidFill>
                <a:effectLst/>
                <a:uLnTx/>
                <a:uFillTx/>
                <a:latin typeface="Arial"/>
                <a:ea typeface="ヒラギノ角ゴ Pro W3" pitchFamily="-65" charset="-128"/>
                <a:cs typeface="+mn-cs"/>
              </a:rPr>
              <a:t> is one of the industry thought leaders in proactive records management, privacy, litigation readiness, compliance and governance strategies. As a trusted advisor he and his company work with more than 30% of the Fortune 500, plus many mid-sized firms, federal agencies, as well as non-profits.</a:t>
            </a:r>
          </a:p>
        </p:txBody>
      </p:sp>
      <p:pic>
        <p:nvPicPr>
          <p:cNvPr id="4" name="Picture 3" descr="A person smiling at the camera&#10;&#10;Description automatically generated">
            <a:extLst>
              <a:ext uri="{FF2B5EF4-FFF2-40B4-BE49-F238E27FC236}">
                <a16:creationId xmlns:a16="http://schemas.microsoft.com/office/drawing/2014/main" id="{E467DE08-4B77-136F-E0F9-92F813C97A0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29394"/>
          <a:stretch/>
        </p:blipFill>
        <p:spPr>
          <a:xfrm>
            <a:off x="330724" y="3008727"/>
            <a:ext cx="778405" cy="769441"/>
          </a:xfrm>
          <a:prstGeom prst="rect">
            <a:avLst/>
          </a:prstGeom>
        </p:spPr>
      </p:pic>
      <p:pic>
        <p:nvPicPr>
          <p:cNvPr id="7" name="Picture 6" descr="Medium shot of a person smiling&#10;&#10;Description automatically generated">
            <a:extLst>
              <a:ext uri="{FF2B5EF4-FFF2-40B4-BE49-F238E27FC236}">
                <a16:creationId xmlns:a16="http://schemas.microsoft.com/office/drawing/2014/main" id="{56361AF5-854C-D32B-C1C1-88668EB457BE}"/>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6890" b="27652"/>
          <a:stretch/>
        </p:blipFill>
        <p:spPr>
          <a:xfrm>
            <a:off x="330724" y="1157138"/>
            <a:ext cx="784621" cy="769441"/>
          </a:xfrm>
          <a:prstGeom prst="rect">
            <a:avLst/>
          </a:prstGeom>
        </p:spPr>
      </p:pic>
      <p:sp>
        <p:nvSpPr>
          <p:cNvPr id="11" name="TextBox 10">
            <a:extLst>
              <a:ext uri="{FF2B5EF4-FFF2-40B4-BE49-F238E27FC236}">
                <a16:creationId xmlns:a16="http://schemas.microsoft.com/office/drawing/2014/main" id="{94AE0D48-0677-D75C-3025-5F04EAE4BACA}"/>
              </a:ext>
            </a:extLst>
          </p:cNvPr>
          <p:cNvSpPr txBox="1"/>
          <p:nvPr/>
        </p:nvSpPr>
        <p:spPr>
          <a:xfrm>
            <a:off x="1436616" y="1157138"/>
            <a:ext cx="7619407" cy="761747"/>
          </a:xfrm>
          <a:prstGeom prst="rect">
            <a:avLst/>
          </a:prstGeom>
          <a:noFill/>
        </p:spPr>
        <p:txBody>
          <a:bodyPr wrap="square">
            <a:spAutoFit/>
          </a:bodyPr>
          <a:lstStyle/>
          <a:p>
            <a:r>
              <a:rPr lang="en-US" sz="1200" b="1">
                <a:solidFill>
                  <a:srgbClr val="75193E"/>
                </a:solidFill>
                <a:effectLst/>
                <a:latin typeface="+mn-lt"/>
                <a:ea typeface="Calibri" panose="020F0502020204030204" pitchFamily="34" charset="0"/>
                <a:cs typeface="Times New Roman" panose="02020603050405020304" pitchFamily="18" charset="0"/>
              </a:rPr>
              <a:t>Kaye Cyrus </a:t>
            </a:r>
            <a:r>
              <a:rPr lang="en-US" sz="1050">
                <a:solidFill>
                  <a:srgbClr val="015B75"/>
                </a:solidFill>
                <a:effectLst/>
                <a:latin typeface="+mn-lt"/>
                <a:ea typeface="Calibri" panose="020F0502020204030204" pitchFamily="34" charset="0"/>
                <a:cs typeface="Times New Roman" panose="02020603050405020304" pitchFamily="18" charset="0"/>
              </a:rPr>
              <a:t>is Corporate Counsel at </a:t>
            </a:r>
            <a:r>
              <a:rPr lang="en-US" sz="1050" err="1">
                <a:solidFill>
                  <a:srgbClr val="015B75"/>
                </a:solidFill>
                <a:effectLst/>
                <a:latin typeface="+mn-lt"/>
                <a:ea typeface="Calibri" panose="020F0502020204030204" pitchFamily="34" charset="0"/>
                <a:cs typeface="Times New Roman" panose="02020603050405020304" pitchFamily="18" charset="0"/>
              </a:rPr>
              <a:t>HealthEdge</a:t>
            </a:r>
            <a:r>
              <a:rPr lang="en-US" sz="1050">
                <a:solidFill>
                  <a:srgbClr val="015B75"/>
                </a:solidFill>
                <a:effectLst/>
                <a:latin typeface="+mn-lt"/>
                <a:ea typeface="Calibri" panose="020F0502020204030204" pitchFamily="34" charset="0"/>
                <a:cs typeface="Times New Roman" panose="02020603050405020304" pitchFamily="18" charset="0"/>
              </a:rPr>
              <a:t>, a technology company in the healthcare industry. With experience in the financial services, healthcare, retail, and technology industries Ms. Cyrus advises senior and executive management on strategy, business, and legal matters, including contracts, privacy, and compliance. She is a leader who operates well in a matrixed environment and creates clarity out of ambiguity.</a:t>
            </a:r>
            <a:endParaRPr lang="en-US" sz="2000">
              <a:solidFill>
                <a:srgbClr val="015B75"/>
              </a:solidFill>
              <a:latin typeface="+mn-lt"/>
            </a:endParaRPr>
          </a:p>
        </p:txBody>
      </p:sp>
      <p:sp>
        <p:nvSpPr>
          <p:cNvPr id="15" name="TextBox 14">
            <a:extLst>
              <a:ext uri="{FF2B5EF4-FFF2-40B4-BE49-F238E27FC236}">
                <a16:creationId xmlns:a16="http://schemas.microsoft.com/office/drawing/2014/main" id="{017ADCC0-C6A6-7398-4121-BC0E70F3DE24}"/>
              </a:ext>
            </a:extLst>
          </p:cNvPr>
          <p:cNvSpPr txBox="1"/>
          <p:nvPr/>
        </p:nvSpPr>
        <p:spPr>
          <a:xfrm>
            <a:off x="1434517" y="3008727"/>
            <a:ext cx="7617203" cy="968855"/>
          </a:xfrm>
          <a:prstGeom prst="rect">
            <a:avLst/>
          </a:prstGeom>
          <a:noFill/>
        </p:spPr>
        <p:txBody>
          <a:bodyPr wrap="square">
            <a:spAutoFit/>
          </a:bodyPr>
          <a:lstStyle/>
          <a:p>
            <a:pPr marL="0" marR="0">
              <a:lnSpc>
                <a:spcPct val="107000"/>
              </a:lnSpc>
              <a:spcBef>
                <a:spcPts val="0"/>
              </a:spcBef>
              <a:spcAft>
                <a:spcPts val="0"/>
              </a:spcAft>
            </a:pPr>
            <a:r>
              <a:rPr lang="en-US" sz="1200" b="1">
                <a:solidFill>
                  <a:srgbClr val="75193E"/>
                </a:solidFill>
                <a:effectLst/>
                <a:latin typeface="+mn-lt"/>
                <a:ea typeface="Calibri" panose="020F0502020204030204" pitchFamily="34" charset="0"/>
                <a:cs typeface="Times New Roman" panose="02020603050405020304" pitchFamily="18" charset="0"/>
              </a:rPr>
              <a:t>Kerry Childe </a:t>
            </a:r>
            <a:r>
              <a:rPr lang="en-US" sz="1050">
                <a:solidFill>
                  <a:srgbClr val="015B75"/>
                </a:solidFill>
                <a:effectLst/>
                <a:latin typeface="+mn-lt"/>
                <a:ea typeface="Calibri" panose="020F0502020204030204" pitchFamily="34" charset="0"/>
                <a:cs typeface="Times New Roman" panose="02020603050405020304" pitchFamily="18" charset="0"/>
              </a:rPr>
              <a:t>is a Senior Consultant with Contoural, Inc., and a practicing attorney.  She has provided privacy and information protection consulting and legal services to clients ranging from startups to global corporations.  </a:t>
            </a:r>
            <a:r>
              <a:rPr lang="en-US" sz="1050">
                <a:solidFill>
                  <a:srgbClr val="015B75"/>
                </a:solidFill>
                <a:latin typeface="+mn-lt"/>
                <a:ea typeface="Calibri" panose="020F0502020204030204" pitchFamily="34" charset="0"/>
                <a:cs typeface="Times New Roman" panose="02020603050405020304" pitchFamily="18" charset="0"/>
              </a:rPr>
              <a:t>She</a:t>
            </a:r>
            <a:r>
              <a:rPr lang="en-US" sz="1050">
                <a:solidFill>
                  <a:srgbClr val="015B75"/>
                </a:solidFill>
                <a:effectLst/>
                <a:latin typeface="+mn-lt"/>
                <a:ea typeface="Calibri" panose="020F0502020204030204" pitchFamily="34" charset="0"/>
                <a:cs typeface="Times New Roman" panose="02020603050405020304" pitchFamily="18" charset="0"/>
              </a:rPr>
              <a:t> has 20 years of information counsel experience, leading the development and implementation of enterprise-wide privacy and information protection programs to protect company information. She has previously worked as Senior Corporate Counsel for a Fortune 100 company and Senior Privacy and Regulatory Counsel for a nonprofit student lending organization.</a:t>
            </a:r>
          </a:p>
        </p:txBody>
      </p:sp>
      <p:sp>
        <p:nvSpPr>
          <p:cNvPr id="17" name="TextBox 16">
            <a:extLst>
              <a:ext uri="{FF2B5EF4-FFF2-40B4-BE49-F238E27FC236}">
                <a16:creationId xmlns:a16="http://schemas.microsoft.com/office/drawing/2014/main" id="{BE413DA0-D7FB-300A-B043-E1463804A763}"/>
              </a:ext>
            </a:extLst>
          </p:cNvPr>
          <p:cNvSpPr txBox="1"/>
          <p:nvPr/>
        </p:nvSpPr>
        <p:spPr>
          <a:xfrm>
            <a:off x="1446667" y="2031090"/>
            <a:ext cx="7498825" cy="923330"/>
          </a:xfrm>
          <a:prstGeom prst="rect">
            <a:avLst/>
          </a:prstGeom>
          <a:noFill/>
        </p:spPr>
        <p:txBody>
          <a:bodyPr wrap="square">
            <a:spAutoFit/>
          </a:bodyPr>
          <a:lstStyle/>
          <a:p>
            <a:r>
              <a:rPr lang="en-US" sz="1200" b="1" i="0">
                <a:solidFill>
                  <a:srgbClr val="75193E"/>
                </a:solidFill>
                <a:effectLst/>
                <a:latin typeface="+mn-lt"/>
              </a:rPr>
              <a:t>David Gilmartin </a:t>
            </a:r>
            <a:r>
              <a:rPr lang="en-US" sz="1050" b="0" i="0">
                <a:solidFill>
                  <a:srgbClr val="015B75"/>
                </a:solidFill>
                <a:effectLst/>
                <a:latin typeface="+mn-lt"/>
              </a:rPr>
              <a:t>serves as general counsel for American Health Information Management Association (AHIMA), a global not-for-profit organization of health information professionals and the nation’s leading voice and authority in health information. He also supports AHIMA’s affiliate, AHIMA Foundation, and AHIMA’s international division AHIMA International. His practice includes a broad spectrum of disciplines from international and domestic perspectives, including general corporate, health law, contracts, intellectual property, litigation, compliance, privacy, and employment law.</a:t>
            </a:r>
            <a:endParaRPr lang="en-US" sz="1050">
              <a:solidFill>
                <a:srgbClr val="015B75"/>
              </a:solidFill>
              <a:latin typeface="+mn-lt"/>
            </a:endParaRPr>
          </a:p>
        </p:txBody>
      </p:sp>
      <p:pic>
        <p:nvPicPr>
          <p:cNvPr id="20" name="Picture 19" descr="A person in a suit and tie&#10;&#10;Description automatically generated">
            <a:extLst>
              <a:ext uri="{FF2B5EF4-FFF2-40B4-BE49-F238E27FC236}">
                <a16:creationId xmlns:a16="http://schemas.microsoft.com/office/drawing/2014/main" id="{E56A883E-E214-965D-8A5F-EE742EF9FBD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0724" y="2031090"/>
            <a:ext cx="769443" cy="769443"/>
          </a:xfrm>
          <a:prstGeom prst="rect">
            <a:avLst/>
          </a:prstGeom>
        </p:spPr>
      </p:pic>
    </p:spTree>
    <p:extLst>
      <p:ext uri="{BB962C8B-B14F-4D97-AF65-F5344CB8AC3E}">
        <p14:creationId xmlns:p14="http://schemas.microsoft.com/office/powerpoint/2010/main" val="4043065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EDA94-8CE7-09B6-6B38-1E2A6F2753DC}"/>
              </a:ext>
            </a:extLst>
          </p:cNvPr>
          <p:cNvSpPr>
            <a:spLocks noGrp="1"/>
          </p:cNvSpPr>
          <p:nvPr>
            <p:ph type="title"/>
          </p:nvPr>
        </p:nvSpPr>
        <p:spPr/>
        <p:txBody>
          <a:bodyPr>
            <a:normAutofit fontScale="90000"/>
          </a:bodyPr>
          <a:lstStyle/>
          <a:p>
            <a:r>
              <a:rPr lang="en-US" dirty="0"/>
              <a:t>Privacy is Driving Data Retention and Deletion Policies</a:t>
            </a:r>
          </a:p>
        </p:txBody>
      </p:sp>
      <p:sp>
        <p:nvSpPr>
          <p:cNvPr id="3" name="Content Placeholder 2">
            <a:extLst>
              <a:ext uri="{FF2B5EF4-FFF2-40B4-BE49-F238E27FC236}">
                <a16:creationId xmlns:a16="http://schemas.microsoft.com/office/drawing/2014/main" id="{DB89E7F7-85A6-AB96-DEB2-5E773BBA5382}"/>
              </a:ext>
            </a:extLst>
          </p:cNvPr>
          <p:cNvSpPr>
            <a:spLocks noGrp="1"/>
          </p:cNvSpPr>
          <p:nvPr>
            <p:ph idx="1"/>
          </p:nvPr>
        </p:nvSpPr>
        <p:spPr>
          <a:xfrm>
            <a:off x="202367" y="4264792"/>
            <a:ext cx="8872862" cy="495419"/>
          </a:xfrm>
        </p:spPr>
        <p:txBody>
          <a:bodyPr>
            <a:normAutofit fontScale="62500" lnSpcReduction="20000"/>
          </a:bodyPr>
          <a:lstStyle/>
          <a:p>
            <a:pPr marL="0" indent="0" algn="ctr">
              <a:buNone/>
            </a:pPr>
            <a:r>
              <a:rPr lang="en-US" b="1" dirty="0">
                <a:solidFill>
                  <a:srgbClr val="EB3B43"/>
                </a:solidFill>
              </a:rPr>
              <a:t>Enforcement of data minimization is driving new looks at existing processes.</a:t>
            </a:r>
          </a:p>
          <a:p>
            <a:pPr marL="0" indent="0" algn="ctr">
              <a:buNone/>
            </a:pPr>
            <a:endParaRPr lang="en-US" b="0" dirty="0">
              <a:solidFill>
                <a:srgbClr val="EB3B43"/>
              </a:solidFill>
            </a:endParaRPr>
          </a:p>
        </p:txBody>
      </p:sp>
      <p:sp>
        <p:nvSpPr>
          <p:cNvPr id="5" name="Rectangle 2">
            <a:extLst>
              <a:ext uri="{FF2B5EF4-FFF2-40B4-BE49-F238E27FC236}">
                <a16:creationId xmlns:a16="http://schemas.microsoft.com/office/drawing/2014/main" id="{A1AB4243-A309-83DF-C976-A16A08715302}"/>
              </a:ext>
            </a:extLst>
          </p:cNvPr>
          <p:cNvSpPr>
            <a:spLocks noChangeArrowheads="1"/>
          </p:cNvSpPr>
          <p:nvPr/>
        </p:nvSpPr>
        <p:spPr bwMode="auto">
          <a:xfrm>
            <a:off x="-105172" y="-72109"/>
            <a:ext cx="164935" cy="32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1638" tIns="40820" rIns="81638" bIns="40820" numCol="1" anchor="ctr" anchorCtr="0" compatLnSpc="1">
            <a:prstTxWarp prst="textNoShape">
              <a:avLst/>
            </a:prstTxWarp>
            <a:spAutoFit/>
          </a:bodyPr>
          <a:lstStyle/>
          <a:p>
            <a:endParaRPr lang="en-US" sz="1607"/>
          </a:p>
        </p:txBody>
      </p:sp>
      <p:pic>
        <p:nvPicPr>
          <p:cNvPr id="9" name="Picture 8" descr="Graphical user interface, text, application, email&#10;&#10;Description automatically generated">
            <a:extLst>
              <a:ext uri="{FF2B5EF4-FFF2-40B4-BE49-F238E27FC236}">
                <a16:creationId xmlns:a16="http://schemas.microsoft.com/office/drawing/2014/main" id="{1FBB0CA4-757E-A370-353A-B3E849FB1C91}"/>
              </a:ext>
            </a:extLst>
          </p:cNvPr>
          <p:cNvPicPr>
            <a:picLocks noChangeAspect="1"/>
          </p:cNvPicPr>
          <p:nvPr/>
        </p:nvPicPr>
        <p:blipFill rotWithShape="1">
          <a:blip r:embed="rId3"/>
          <a:srcRect l="1692" t="18808" r="1520" b="37779"/>
          <a:stretch/>
        </p:blipFill>
        <p:spPr>
          <a:xfrm>
            <a:off x="202367" y="3207517"/>
            <a:ext cx="3785018" cy="981855"/>
          </a:xfrm>
          <a:prstGeom prst="rect">
            <a:avLst/>
          </a:prstGeom>
          <a:ln>
            <a:solidFill>
              <a:schemeClr val="bg2">
                <a:lumMod val="25000"/>
              </a:schemeClr>
            </a:solidFill>
          </a:ln>
        </p:spPr>
      </p:pic>
      <p:pic>
        <p:nvPicPr>
          <p:cNvPr id="7" name="Picture 6">
            <a:extLst>
              <a:ext uri="{FF2B5EF4-FFF2-40B4-BE49-F238E27FC236}">
                <a16:creationId xmlns:a16="http://schemas.microsoft.com/office/drawing/2014/main" id="{19BA81DB-A891-8673-70BC-A2D28C14063D}"/>
              </a:ext>
            </a:extLst>
          </p:cNvPr>
          <p:cNvPicPr>
            <a:picLocks noChangeAspect="1"/>
          </p:cNvPicPr>
          <p:nvPr/>
        </p:nvPicPr>
        <p:blipFill rotWithShape="1">
          <a:blip r:embed="rId4"/>
          <a:srcRect t="8036"/>
          <a:stretch/>
        </p:blipFill>
        <p:spPr>
          <a:xfrm>
            <a:off x="2778513" y="1602450"/>
            <a:ext cx="4045101" cy="2095995"/>
          </a:xfrm>
          <a:prstGeom prst="rect">
            <a:avLst/>
          </a:prstGeom>
          <a:ln>
            <a:solidFill>
              <a:srgbClr val="0B5B74"/>
            </a:solidFill>
          </a:ln>
        </p:spPr>
      </p:pic>
      <p:pic>
        <p:nvPicPr>
          <p:cNvPr id="10" name="Picture 9">
            <a:extLst>
              <a:ext uri="{FF2B5EF4-FFF2-40B4-BE49-F238E27FC236}">
                <a16:creationId xmlns:a16="http://schemas.microsoft.com/office/drawing/2014/main" id="{6CA463A4-3115-2FCD-846B-ECCCD94B716B}"/>
              </a:ext>
            </a:extLst>
          </p:cNvPr>
          <p:cNvPicPr>
            <a:picLocks noChangeAspect="1"/>
          </p:cNvPicPr>
          <p:nvPr/>
        </p:nvPicPr>
        <p:blipFill rotWithShape="1">
          <a:blip r:embed="rId5"/>
          <a:srcRect t="46743"/>
          <a:stretch/>
        </p:blipFill>
        <p:spPr>
          <a:xfrm>
            <a:off x="4572000" y="1154699"/>
            <a:ext cx="4503229" cy="1485900"/>
          </a:xfrm>
          <a:prstGeom prst="rect">
            <a:avLst/>
          </a:prstGeom>
          <a:ln w="6350">
            <a:solidFill>
              <a:schemeClr val="tx1"/>
            </a:solidFill>
          </a:ln>
        </p:spPr>
      </p:pic>
    </p:spTree>
    <p:extLst>
      <p:ext uri="{BB962C8B-B14F-4D97-AF65-F5344CB8AC3E}">
        <p14:creationId xmlns:p14="http://schemas.microsoft.com/office/powerpoint/2010/main" val="237885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191D-DD49-37DF-60CD-E0B004667405}"/>
              </a:ext>
            </a:extLst>
          </p:cNvPr>
          <p:cNvSpPr>
            <a:spLocks noGrp="1"/>
          </p:cNvSpPr>
          <p:nvPr>
            <p:ph type="title"/>
          </p:nvPr>
        </p:nvSpPr>
        <p:spPr/>
        <p:txBody>
          <a:bodyPr/>
          <a:lstStyle/>
          <a:p>
            <a:r>
              <a:rPr lang="en-US" dirty="0"/>
              <a:t>EU Demands May Invade the US</a:t>
            </a:r>
            <a:endParaRPr lang="en-US"/>
          </a:p>
        </p:txBody>
      </p:sp>
      <p:sp>
        <p:nvSpPr>
          <p:cNvPr id="4" name="TextBox 3">
            <a:extLst>
              <a:ext uri="{FF2B5EF4-FFF2-40B4-BE49-F238E27FC236}">
                <a16:creationId xmlns:a16="http://schemas.microsoft.com/office/drawing/2014/main" id="{A1966470-4EB9-772A-16C6-A41D98BE170C}"/>
              </a:ext>
            </a:extLst>
          </p:cNvPr>
          <p:cNvSpPr txBox="1"/>
          <p:nvPr/>
        </p:nvSpPr>
        <p:spPr>
          <a:xfrm>
            <a:off x="1028829" y="2014202"/>
            <a:ext cx="5477090" cy="2585323"/>
          </a:xfrm>
          <a:prstGeom prst="rect">
            <a:avLst/>
          </a:prstGeom>
          <a:noFill/>
        </p:spPr>
        <p:txBody>
          <a:bodyPr wrap="square">
            <a:spAutoFit/>
          </a:bodyPr>
          <a:lstStyle/>
          <a:p>
            <a:r>
              <a:rPr lang="en-US" sz="1800">
                <a:solidFill>
                  <a:srgbClr val="015B75"/>
                </a:solidFill>
                <a:latin typeface="Calibri" panose="020F0502020204030204" pitchFamily="34" charset="0"/>
              </a:rPr>
              <a:t>“While they never said why they were doing it, we did find that terminated employees would make broad data requests on us either for discovery purposes (of limited use in Europe) or because of the cost of searching and producing the information.  We heard from our outside counsel that’s what people were doing as a way of extracting more in settlements from the companies that they made the requests from.”</a:t>
            </a:r>
          </a:p>
          <a:p>
            <a:r>
              <a:rPr lang="en-US" sz="1800" i="1">
                <a:solidFill>
                  <a:srgbClr val="015B75"/>
                </a:solidFill>
                <a:latin typeface="Calibri" panose="020F0502020204030204" pitchFamily="34" charset="0"/>
              </a:rPr>
              <a:t>- Associate General Counsel, Fortune 100 Company</a:t>
            </a:r>
            <a:endParaRPr lang="en-US" sz="1800" i="1">
              <a:solidFill>
                <a:srgbClr val="015B75"/>
              </a:solidFill>
            </a:endParaRPr>
          </a:p>
        </p:txBody>
      </p:sp>
      <p:pic>
        <p:nvPicPr>
          <p:cNvPr id="20482" name="Picture 2" descr="GDPR Compliant | LoginRadius">
            <a:extLst>
              <a:ext uri="{FF2B5EF4-FFF2-40B4-BE49-F238E27FC236}">
                <a16:creationId xmlns:a16="http://schemas.microsoft.com/office/drawing/2014/main" id="{92A91BFB-EEEC-94E7-A89D-4DFB1D71EBB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04851" y="1160106"/>
            <a:ext cx="2181949" cy="218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98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vert="horz" lIns="68580" tIns="34290" rIns="68580" bIns="34290" rtlCol="0" anchor="t" anchorCtr="0">
            <a:noAutofit/>
          </a:bodyPr>
          <a:lstStyle/>
          <a:p>
            <a:r>
              <a:rPr lang="en-US"/>
              <a:t>Getting Stuck</a:t>
            </a:r>
          </a:p>
        </p:txBody>
      </p:sp>
      <p:sp>
        <p:nvSpPr>
          <p:cNvPr id="76803" name="Rectangle 3"/>
          <p:cNvSpPr>
            <a:spLocks noGrp="1" noChangeArrowheads="1"/>
          </p:cNvSpPr>
          <p:nvPr>
            <p:ph type="body" idx="4294967295"/>
          </p:nvPr>
        </p:nvSpPr>
        <p:spPr>
          <a:xfrm>
            <a:off x="791724" y="1302187"/>
            <a:ext cx="4239245" cy="3538314"/>
          </a:xfrm>
          <a:prstGeom prst="rect">
            <a:avLst/>
          </a:prstGeom>
        </p:spPr>
        <p:txBody>
          <a:bodyPr>
            <a:normAutofit/>
          </a:bodyPr>
          <a:lstStyle/>
          <a:p>
            <a:pPr marL="400025" indent="-400025">
              <a:buFont typeface="Wingdings" pitchFamily="2" charset="2"/>
              <a:buAutoNum type="arabicPeriod"/>
            </a:pPr>
            <a:r>
              <a:rPr lang="en-US" sz="1400">
                <a:solidFill>
                  <a:srgbClr val="015B75"/>
                </a:solidFill>
                <a:cs typeface="Arial" pitchFamily="34" charset="0"/>
              </a:rPr>
              <a:t>Privacy requires disposition</a:t>
            </a:r>
          </a:p>
          <a:p>
            <a:pPr marL="400025" indent="-400025">
              <a:buFont typeface="Wingdings" pitchFamily="2" charset="2"/>
              <a:buAutoNum type="arabicPeriod"/>
            </a:pPr>
            <a:r>
              <a:rPr lang="en-US" sz="1400">
                <a:solidFill>
                  <a:srgbClr val="015B75"/>
                </a:solidFill>
                <a:cs typeface="Arial" pitchFamily="34" charset="0"/>
              </a:rPr>
              <a:t>Reaches out to IT </a:t>
            </a:r>
          </a:p>
          <a:p>
            <a:pPr marL="400025" indent="-400025">
              <a:buFont typeface="Wingdings" pitchFamily="2" charset="2"/>
              <a:buAutoNum type="arabicPeriod" startAt="2"/>
            </a:pPr>
            <a:r>
              <a:rPr lang="en-US" sz="1400">
                <a:solidFill>
                  <a:srgbClr val="015B75"/>
                </a:solidFill>
                <a:cs typeface="Arial" pitchFamily="34" charset="0"/>
              </a:rPr>
              <a:t>IT reaches out to legal for policy</a:t>
            </a:r>
          </a:p>
          <a:p>
            <a:pPr marL="400025" indent="-400025">
              <a:buFont typeface="Wingdings" pitchFamily="2" charset="2"/>
              <a:buAutoNum type="arabicPeriod" startAt="2"/>
            </a:pPr>
            <a:r>
              <a:rPr lang="en-US" sz="1400">
                <a:solidFill>
                  <a:srgbClr val="015B75"/>
                </a:solidFill>
                <a:cs typeface="Arial" pitchFamily="34" charset="0"/>
              </a:rPr>
              <a:t>Legal brings in records management</a:t>
            </a:r>
          </a:p>
          <a:p>
            <a:pPr marL="400025" indent="-400025">
              <a:buFont typeface="Wingdings" pitchFamily="2" charset="2"/>
              <a:buAutoNum type="arabicPeriod" startAt="2"/>
            </a:pPr>
            <a:r>
              <a:rPr lang="en-US" sz="1400">
                <a:solidFill>
                  <a:srgbClr val="015B75"/>
                </a:solidFill>
                <a:cs typeface="Arial" pitchFamily="34" charset="0"/>
              </a:rPr>
              <a:t>Records management says records need to be saved</a:t>
            </a:r>
          </a:p>
          <a:p>
            <a:pPr marL="400025" indent="-400025">
              <a:buFont typeface="Wingdings" pitchFamily="2" charset="2"/>
              <a:buAutoNum type="arabicPeriod" startAt="2"/>
            </a:pPr>
            <a:r>
              <a:rPr lang="en-US" sz="1400">
                <a:solidFill>
                  <a:srgbClr val="015B75"/>
                </a:solidFill>
                <a:cs typeface="Arial" pitchFamily="34" charset="0"/>
              </a:rPr>
              <a:t>Business units don’t want to delete</a:t>
            </a:r>
          </a:p>
          <a:p>
            <a:pPr marL="400025" indent="-400025">
              <a:buFont typeface="Wingdings" pitchFamily="2" charset="2"/>
              <a:buAutoNum type="arabicPeriod" startAt="2"/>
            </a:pPr>
            <a:r>
              <a:rPr lang="en-US" sz="1400">
                <a:solidFill>
                  <a:srgbClr val="015B75"/>
                </a:solidFill>
                <a:cs typeface="Arial" pitchFamily="34" charset="0"/>
              </a:rPr>
              <a:t>What should we save? Can we delete?</a:t>
            </a:r>
          </a:p>
          <a:p>
            <a:pPr marL="400025" indent="-400025">
              <a:buFont typeface="Wingdings" pitchFamily="2" charset="2"/>
              <a:buAutoNum type="arabicPeriod" startAt="2"/>
            </a:pPr>
            <a:r>
              <a:rPr lang="en-US" sz="1400">
                <a:solidFill>
                  <a:srgbClr val="015B75"/>
                </a:solidFill>
                <a:cs typeface="Arial" pitchFamily="34" charset="0"/>
              </a:rPr>
              <a:t>Committee formed</a:t>
            </a:r>
          </a:p>
          <a:p>
            <a:pPr marL="400025" indent="-400025">
              <a:buFont typeface="Wingdings" pitchFamily="2" charset="2"/>
              <a:buAutoNum type="arabicPeriod" startAt="2"/>
            </a:pPr>
            <a:r>
              <a:rPr lang="en-US" sz="1400">
                <a:solidFill>
                  <a:srgbClr val="015B75"/>
                </a:solidFill>
                <a:cs typeface="Arial" pitchFamily="34" charset="0"/>
              </a:rPr>
              <a:t>Committee meets</a:t>
            </a:r>
          </a:p>
          <a:p>
            <a:pPr marL="400025" indent="-400025">
              <a:buFont typeface="Wingdings" pitchFamily="2" charset="2"/>
              <a:buAutoNum type="arabicPeriod" startAt="2"/>
            </a:pPr>
            <a:r>
              <a:rPr lang="en-US" sz="1400">
                <a:solidFill>
                  <a:srgbClr val="015B75"/>
                </a:solidFill>
                <a:cs typeface="Arial" pitchFamily="34" charset="0"/>
              </a:rPr>
              <a:t>Committee meets</a:t>
            </a:r>
          </a:p>
          <a:p>
            <a:pPr marL="400025" indent="-400025">
              <a:buFont typeface="Wingdings" pitchFamily="2" charset="2"/>
              <a:buAutoNum type="arabicPeriod" startAt="2"/>
            </a:pPr>
            <a:r>
              <a:rPr lang="en-US" sz="1400">
                <a:solidFill>
                  <a:srgbClr val="015B75"/>
                </a:solidFill>
                <a:cs typeface="Arial" pitchFamily="34" charset="0"/>
              </a:rPr>
              <a:t>Committee meets…</a:t>
            </a:r>
          </a:p>
          <a:p>
            <a:pPr marL="400025" indent="-400025">
              <a:buFont typeface="Wingdings" pitchFamily="2" charset="2"/>
              <a:buAutoNum type="arabicPeriod" startAt="2"/>
            </a:pPr>
            <a:r>
              <a:rPr lang="en-US" sz="1400">
                <a:solidFill>
                  <a:srgbClr val="015B75"/>
                </a:solidFill>
                <a:cs typeface="Arial" pitchFamily="34" charset="0"/>
              </a:rPr>
              <a:t>Committee meets…</a:t>
            </a:r>
          </a:p>
          <a:p>
            <a:pPr marL="400025" indent="-400025">
              <a:buFont typeface="Wingdings" pitchFamily="2" charset="2"/>
              <a:buAutoNum type="arabicPeriod" startAt="2"/>
            </a:pPr>
            <a:endParaRPr lang="en-US" sz="1500">
              <a:cs typeface="Arial" pitchFamily="34" charset="0"/>
            </a:endParaRPr>
          </a:p>
          <a:p>
            <a:pPr marL="0" indent="0">
              <a:buNone/>
            </a:pPr>
            <a:endParaRPr lang="en-US" sz="1500">
              <a:cs typeface="Arial" pitchFamily="34" charset="0"/>
            </a:endParaRPr>
          </a:p>
          <a:p>
            <a:pPr marL="400025" indent="-400025">
              <a:buFont typeface="Wingdings" pitchFamily="2" charset="2"/>
              <a:buAutoNum type="arabicPeriod" startAt="2"/>
            </a:pPr>
            <a:endParaRPr lang="en-US" sz="1500">
              <a:cs typeface="Arial" pitchFamily="34" charset="0"/>
            </a:endParaRPr>
          </a:p>
        </p:txBody>
      </p:sp>
      <p:sp>
        <p:nvSpPr>
          <p:cNvPr id="2" name="Slide Number Placeholder 1">
            <a:extLst>
              <a:ext uri="{FF2B5EF4-FFF2-40B4-BE49-F238E27FC236}">
                <a16:creationId xmlns:a16="http://schemas.microsoft.com/office/drawing/2014/main" id="{118E2888-6179-4374-A155-0E3888D6C52D}"/>
              </a:ext>
            </a:extLst>
          </p:cNvPr>
          <p:cNvSpPr>
            <a:spLocks noGrp="1"/>
          </p:cNvSpPr>
          <p:nvPr>
            <p:ph type="sldNum" sz="quarter" idx="12"/>
          </p:nvPr>
        </p:nvSpPr>
        <p:spPr bwMode="auto">
          <a:xfrm>
            <a:off x="6327367" y="5714684"/>
            <a:ext cx="1428671" cy="2721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81638" tIns="40820" rIns="81638" bIns="40820" numCol="1" anchor="t" anchorCtr="0" compatLnSpc="1">
            <a:prstTxWarp prst="textNoShape">
              <a:avLst/>
            </a:prstTxWarp>
          </a:bodyPr>
          <a:lstStyle>
            <a:defPPr>
              <a:defRPr lang="en-US"/>
            </a:defPPr>
            <a:lvl1pPr algn="r" rtl="0" eaLnBrk="0" fontAlgn="base" hangingPunct="0">
              <a:spcBef>
                <a:spcPct val="0"/>
              </a:spcBef>
              <a:spcAft>
                <a:spcPct val="0"/>
              </a:spcAft>
              <a:defRPr sz="893" b="0" i="0" kern="1200">
                <a:solidFill>
                  <a:schemeClr val="bg1"/>
                </a:solidFill>
                <a:latin typeface="Whitney-Medium"/>
                <a:ea typeface="ＭＳ Ｐゴシック" charset="0"/>
                <a:cs typeface="Whitney-Medium"/>
              </a:defRPr>
            </a:lvl1pPr>
            <a:lvl2pPr marL="408188" algn="l" rtl="0" fontAlgn="base">
              <a:spcBef>
                <a:spcPct val="0"/>
              </a:spcBef>
              <a:spcAft>
                <a:spcPct val="0"/>
              </a:spcAft>
              <a:defRPr sz="2143" i="1" kern="1200">
                <a:solidFill>
                  <a:schemeClr val="tx1"/>
                </a:solidFill>
                <a:latin typeface="Arial" charset="0"/>
                <a:ea typeface="ＭＳ Ｐゴシック" charset="0"/>
                <a:cs typeface="ＭＳ Ｐゴシック" charset="0"/>
              </a:defRPr>
            </a:lvl2pPr>
            <a:lvl3pPr marL="816377" algn="l" rtl="0" fontAlgn="base">
              <a:spcBef>
                <a:spcPct val="0"/>
              </a:spcBef>
              <a:spcAft>
                <a:spcPct val="0"/>
              </a:spcAft>
              <a:defRPr sz="2143" i="1" kern="1200">
                <a:solidFill>
                  <a:schemeClr val="tx1"/>
                </a:solidFill>
                <a:latin typeface="Arial" charset="0"/>
                <a:ea typeface="ＭＳ Ｐゴシック" charset="0"/>
                <a:cs typeface="ＭＳ Ｐゴシック" charset="0"/>
              </a:defRPr>
            </a:lvl3pPr>
            <a:lvl4pPr marL="1224565" algn="l" rtl="0" fontAlgn="base">
              <a:spcBef>
                <a:spcPct val="0"/>
              </a:spcBef>
              <a:spcAft>
                <a:spcPct val="0"/>
              </a:spcAft>
              <a:defRPr sz="2143" i="1" kern="1200">
                <a:solidFill>
                  <a:schemeClr val="tx1"/>
                </a:solidFill>
                <a:latin typeface="Arial" charset="0"/>
                <a:ea typeface="ＭＳ Ｐゴシック" charset="0"/>
                <a:cs typeface="ＭＳ Ｐゴシック" charset="0"/>
              </a:defRPr>
            </a:lvl4pPr>
            <a:lvl5pPr marL="1632753" algn="l" rtl="0" fontAlgn="base">
              <a:spcBef>
                <a:spcPct val="0"/>
              </a:spcBef>
              <a:spcAft>
                <a:spcPct val="0"/>
              </a:spcAft>
              <a:defRPr sz="2143" i="1" kern="1200">
                <a:solidFill>
                  <a:schemeClr val="tx1"/>
                </a:solidFill>
                <a:latin typeface="Arial" charset="0"/>
                <a:ea typeface="ＭＳ Ｐゴシック" charset="0"/>
                <a:cs typeface="ＭＳ Ｐゴシック" charset="0"/>
              </a:defRPr>
            </a:lvl5pPr>
            <a:lvl6pPr marL="2040941" algn="l" defTabSz="408188" rtl="0" eaLnBrk="1" latinLnBrk="0" hangingPunct="1">
              <a:defRPr sz="2143" i="1" kern="1200">
                <a:solidFill>
                  <a:schemeClr val="tx1"/>
                </a:solidFill>
                <a:latin typeface="Arial" charset="0"/>
                <a:ea typeface="ＭＳ Ｐゴシック" charset="0"/>
                <a:cs typeface="ＭＳ Ｐゴシック" charset="0"/>
              </a:defRPr>
            </a:lvl6pPr>
            <a:lvl7pPr marL="2449129" algn="l" defTabSz="408188" rtl="0" eaLnBrk="1" latinLnBrk="0" hangingPunct="1">
              <a:defRPr sz="2143" i="1" kern="1200">
                <a:solidFill>
                  <a:schemeClr val="tx1"/>
                </a:solidFill>
                <a:latin typeface="Arial" charset="0"/>
                <a:ea typeface="ＭＳ Ｐゴシック" charset="0"/>
                <a:cs typeface="ＭＳ Ｐゴシック" charset="0"/>
              </a:defRPr>
            </a:lvl7pPr>
            <a:lvl8pPr marL="2857317" algn="l" defTabSz="408188" rtl="0" eaLnBrk="1" latinLnBrk="0" hangingPunct="1">
              <a:defRPr sz="2143" i="1" kern="1200">
                <a:solidFill>
                  <a:schemeClr val="tx1"/>
                </a:solidFill>
                <a:latin typeface="Arial" charset="0"/>
                <a:ea typeface="ＭＳ Ｐゴシック" charset="0"/>
                <a:cs typeface="ＭＳ Ｐゴシック" charset="0"/>
              </a:defRPr>
            </a:lvl8pPr>
            <a:lvl9pPr marL="3265505" algn="l" defTabSz="408188" rtl="0" eaLnBrk="1" latinLnBrk="0" hangingPunct="1">
              <a:defRPr sz="2143" i="1" kern="1200">
                <a:solidFill>
                  <a:schemeClr val="tx1"/>
                </a:solidFill>
                <a:latin typeface="Arial" charset="0"/>
                <a:ea typeface="ＭＳ Ｐゴシック" charset="0"/>
                <a:cs typeface="ＭＳ Ｐゴシック" charset="0"/>
              </a:defRPr>
            </a:lvl9pPr>
          </a:lstStyle>
          <a:p>
            <a:pPr>
              <a:defRPr/>
            </a:pPr>
            <a:fld id="{C8839C71-FAB5-FB47-804A-AE4C76CDE286}" type="slidenum">
              <a:rPr lang="en-US" smtClean="0"/>
              <a:pPr>
                <a:defRPr/>
              </a:pPr>
              <a:t>6</a:t>
            </a:fld>
            <a:endParaRPr lang="en-US"/>
          </a:p>
        </p:txBody>
      </p:sp>
      <p:sp>
        <p:nvSpPr>
          <p:cNvPr id="6" name="TextBox 5">
            <a:extLst>
              <a:ext uri="{FF2B5EF4-FFF2-40B4-BE49-F238E27FC236}">
                <a16:creationId xmlns:a16="http://schemas.microsoft.com/office/drawing/2014/main" id="{C66F6309-802B-4679-B0CA-63D0B7E5A93B}"/>
              </a:ext>
            </a:extLst>
          </p:cNvPr>
          <p:cNvSpPr txBox="1"/>
          <p:nvPr/>
        </p:nvSpPr>
        <p:spPr>
          <a:xfrm>
            <a:off x="3192366" y="4516936"/>
            <a:ext cx="1379634" cy="207749"/>
          </a:xfrm>
          <a:prstGeom prst="rect">
            <a:avLst/>
          </a:prstGeom>
          <a:noFill/>
        </p:spPr>
        <p:txBody>
          <a:bodyPr wrap="square" rtlCol="0">
            <a:spAutoFit/>
          </a:bodyPr>
          <a:lstStyle/>
          <a:p>
            <a:r>
              <a:rPr lang="en-US" sz="750">
                <a:solidFill>
                  <a:srgbClr val="C3C0D2"/>
                </a:solidFill>
              </a:rPr>
              <a:t>Source: Contoural, Inc.</a:t>
            </a:r>
          </a:p>
        </p:txBody>
      </p:sp>
      <p:pic>
        <p:nvPicPr>
          <p:cNvPr id="2050" name="Picture 2" descr="UNICC Partners Approve New Services at 109th Management Committee Meeting -  UNICC">
            <a:extLst>
              <a:ext uri="{FF2B5EF4-FFF2-40B4-BE49-F238E27FC236}">
                <a16:creationId xmlns:a16="http://schemas.microsoft.com/office/drawing/2014/main" id="{BC6BBDFE-ADA8-2176-7611-18336A47712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81358" y="1583324"/>
            <a:ext cx="3989647" cy="265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513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A6AC-778B-EC0E-A13A-ADB3CA63B982}"/>
              </a:ext>
            </a:extLst>
          </p:cNvPr>
          <p:cNvSpPr>
            <a:spLocks noGrp="1"/>
          </p:cNvSpPr>
          <p:nvPr>
            <p:ph type="title"/>
          </p:nvPr>
        </p:nvSpPr>
        <p:spPr/>
        <p:txBody>
          <a:bodyPr>
            <a:normAutofit fontScale="90000"/>
          </a:bodyPr>
          <a:lstStyle/>
          <a:p>
            <a:r>
              <a:rPr lang="en-US"/>
              <a:t>Data Retention Policy vs. Records Retention Policy and Schedule</a:t>
            </a:r>
          </a:p>
        </p:txBody>
      </p:sp>
      <p:grpSp>
        <p:nvGrpSpPr>
          <p:cNvPr id="4" name="Group 3">
            <a:extLst>
              <a:ext uri="{FF2B5EF4-FFF2-40B4-BE49-F238E27FC236}">
                <a16:creationId xmlns:a16="http://schemas.microsoft.com/office/drawing/2014/main" id="{0F5D21BE-0333-8185-82AF-0D2CAADE732C}"/>
              </a:ext>
            </a:extLst>
          </p:cNvPr>
          <p:cNvGrpSpPr/>
          <p:nvPr/>
        </p:nvGrpSpPr>
        <p:grpSpPr>
          <a:xfrm>
            <a:off x="457200" y="2286300"/>
            <a:ext cx="8192591" cy="1826741"/>
            <a:chOff x="619432" y="1454151"/>
            <a:chExt cx="7516043" cy="1747495"/>
          </a:xfrm>
        </p:grpSpPr>
        <p:sp>
          <p:nvSpPr>
            <p:cNvPr id="5" name="Rectangle 4">
              <a:extLst>
                <a:ext uri="{FF2B5EF4-FFF2-40B4-BE49-F238E27FC236}">
                  <a16:creationId xmlns:a16="http://schemas.microsoft.com/office/drawing/2014/main" id="{37164C05-8B47-4BFC-07F0-768CCA254F20}"/>
                </a:ext>
              </a:extLst>
            </p:cNvPr>
            <p:cNvSpPr/>
            <p:nvPr/>
          </p:nvSpPr>
          <p:spPr>
            <a:xfrm>
              <a:off x="619432" y="1454151"/>
              <a:ext cx="3228782" cy="712837"/>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a:cs typeface="Arial" panose="020B0604020202020204" pitchFamily="34" charset="0"/>
                </a:rPr>
                <a:t>New Data Retention Policy</a:t>
              </a:r>
            </a:p>
          </p:txBody>
        </p:sp>
        <p:sp>
          <p:nvSpPr>
            <p:cNvPr id="6" name="Rectangle 5">
              <a:extLst>
                <a:ext uri="{FF2B5EF4-FFF2-40B4-BE49-F238E27FC236}">
                  <a16:creationId xmlns:a16="http://schemas.microsoft.com/office/drawing/2014/main" id="{B096C786-EF9C-A9E6-FDA0-F422A2BD6CC5}"/>
                </a:ext>
              </a:extLst>
            </p:cNvPr>
            <p:cNvSpPr/>
            <p:nvPr/>
          </p:nvSpPr>
          <p:spPr>
            <a:xfrm>
              <a:off x="4939998" y="1454151"/>
              <a:ext cx="3195477" cy="71283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a:cs typeface="Arial" panose="020B0604020202020204" pitchFamily="34" charset="0"/>
                </a:rPr>
                <a:t>Record Retention Policy and Schedule</a:t>
              </a:r>
            </a:p>
          </p:txBody>
        </p:sp>
        <p:sp>
          <p:nvSpPr>
            <p:cNvPr id="7" name="TextBox 6">
              <a:extLst>
                <a:ext uri="{FF2B5EF4-FFF2-40B4-BE49-F238E27FC236}">
                  <a16:creationId xmlns:a16="http://schemas.microsoft.com/office/drawing/2014/main" id="{4A6C3A66-4D97-DEEB-159A-C485EFEADB79}"/>
                </a:ext>
              </a:extLst>
            </p:cNvPr>
            <p:cNvSpPr txBox="1"/>
            <p:nvPr/>
          </p:nvSpPr>
          <p:spPr>
            <a:xfrm>
              <a:off x="619432" y="2166988"/>
              <a:ext cx="3195477" cy="1034658"/>
            </a:xfrm>
            <a:prstGeom prst="rect">
              <a:avLst/>
            </a:prstGeom>
            <a:noFill/>
          </p:spPr>
          <p:txBody>
            <a:bodyPr wrap="square" rtlCol="0">
              <a:spAutoFit/>
            </a:bodyPr>
            <a:lstStyle/>
            <a:p>
              <a:pPr marL="214300" indent="-214300">
                <a:buFont typeface="Arial" panose="020B0604020202020204" pitchFamily="34" charset="0"/>
                <a:buChar char="•"/>
              </a:pPr>
              <a:r>
                <a:rPr lang="en-US" sz="1607">
                  <a:solidFill>
                    <a:srgbClr val="015B75"/>
                  </a:solidFill>
                  <a:cs typeface="Arial" panose="020B0604020202020204" pitchFamily="34" charset="0"/>
                </a:rPr>
                <a:t>Legal and Regulatory Retention and Disposition Requirements</a:t>
              </a:r>
            </a:p>
            <a:p>
              <a:pPr marL="214300" indent="-214300">
                <a:buFont typeface="Arial" panose="020B0604020202020204" pitchFamily="34" charset="0"/>
                <a:buChar char="•"/>
              </a:pPr>
              <a:r>
                <a:rPr lang="en-US" sz="1607">
                  <a:solidFill>
                    <a:srgbClr val="015B75"/>
                  </a:solidFill>
                  <a:cs typeface="Arial" panose="020B0604020202020204" pitchFamily="34" charset="0"/>
                </a:rPr>
                <a:t>Business Value</a:t>
              </a:r>
            </a:p>
            <a:p>
              <a:pPr marL="214300" indent="-214300">
                <a:buFont typeface="Arial" panose="020B0604020202020204" pitchFamily="34" charset="0"/>
                <a:buChar char="•"/>
              </a:pPr>
              <a:r>
                <a:rPr lang="en-US" sz="1607">
                  <a:solidFill>
                    <a:srgbClr val="015B75"/>
                  </a:solidFill>
                  <a:cs typeface="Arial" panose="020B0604020202020204" pitchFamily="34" charset="0"/>
                </a:rPr>
                <a:t>Personal Information</a:t>
              </a:r>
            </a:p>
          </p:txBody>
        </p:sp>
        <p:sp>
          <p:nvSpPr>
            <p:cNvPr id="8" name="TextBox 7">
              <a:extLst>
                <a:ext uri="{FF2B5EF4-FFF2-40B4-BE49-F238E27FC236}">
                  <a16:creationId xmlns:a16="http://schemas.microsoft.com/office/drawing/2014/main" id="{0538BBE8-21F0-E5DC-5879-83100E43C2A7}"/>
                </a:ext>
              </a:extLst>
            </p:cNvPr>
            <p:cNvSpPr txBox="1"/>
            <p:nvPr/>
          </p:nvSpPr>
          <p:spPr>
            <a:xfrm>
              <a:off x="4973303" y="2166988"/>
              <a:ext cx="3162172" cy="798076"/>
            </a:xfrm>
            <a:prstGeom prst="rect">
              <a:avLst/>
            </a:prstGeom>
            <a:noFill/>
          </p:spPr>
          <p:txBody>
            <a:bodyPr wrap="square" rtlCol="0">
              <a:spAutoFit/>
            </a:bodyPr>
            <a:lstStyle/>
            <a:p>
              <a:pPr marL="214300" indent="-214300">
                <a:buFont typeface="Arial" panose="020B0604020202020204" pitchFamily="34" charset="0"/>
                <a:buChar char="•"/>
              </a:pPr>
              <a:r>
                <a:rPr lang="en-US" sz="1607">
                  <a:solidFill>
                    <a:srgbClr val="015B75"/>
                  </a:solidFill>
                  <a:cs typeface="Arial" panose="020B0604020202020204" pitchFamily="34" charset="0"/>
                </a:rPr>
                <a:t>Legal and Regulatory Retention Requirements</a:t>
              </a:r>
            </a:p>
            <a:p>
              <a:pPr marL="214300" indent="-214300">
                <a:buFont typeface="Arial" panose="020B0604020202020204" pitchFamily="34" charset="0"/>
                <a:buChar char="•"/>
              </a:pPr>
              <a:r>
                <a:rPr lang="en-US" sz="1607">
                  <a:solidFill>
                    <a:srgbClr val="015B75"/>
                  </a:solidFill>
                  <a:cs typeface="Arial" panose="020B0604020202020204" pitchFamily="34" charset="0"/>
                </a:rPr>
                <a:t>Business Value</a:t>
              </a:r>
            </a:p>
          </p:txBody>
        </p:sp>
      </p:grpSp>
      <p:sp>
        <p:nvSpPr>
          <p:cNvPr id="9" name="TextBox 8">
            <a:extLst>
              <a:ext uri="{FF2B5EF4-FFF2-40B4-BE49-F238E27FC236}">
                <a16:creationId xmlns:a16="http://schemas.microsoft.com/office/drawing/2014/main" id="{81C1B481-F4E9-803C-1C31-585C34CB5BF8}"/>
              </a:ext>
            </a:extLst>
          </p:cNvPr>
          <p:cNvSpPr txBox="1"/>
          <p:nvPr/>
        </p:nvSpPr>
        <p:spPr>
          <a:xfrm>
            <a:off x="4332259" y="2483822"/>
            <a:ext cx="478776" cy="367152"/>
          </a:xfrm>
          <a:prstGeom prst="rect">
            <a:avLst/>
          </a:prstGeom>
          <a:noFill/>
        </p:spPr>
        <p:txBody>
          <a:bodyPr wrap="square" rtlCol="0">
            <a:spAutoFit/>
          </a:bodyPr>
          <a:lstStyle/>
          <a:p>
            <a:r>
              <a:rPr lang="en-US" sz="1786">
                <a:solidFill>
                  <a:srgbClr val="015B75"/>
                </a:solidFill>
              </a:rPr>
              <a:t>vs.</a:t>
            </a:r>
          </a:p>
        </p:txBody>
      </p:sp>
    </p:spTree>
    <p:extLst>
      <p:ext uri="{BB962C8B-B14F-4D97-AF65-F5344CB8AC3E}">
        <p14:creationId xmlns:p14="http://schemas.microsoft.com/office/powerpoint/2010/main" val="755201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0F2B-A992-6AAE-74FF-D7F8009E858F}"/>
              </a:ext>
            </a:extLst>
          </p:cNvPr>
          <p:cNvSpPr>
            <a:spLocks noGrp="1"/>
          </p:cNvSpPr>
          <p:nvPr>
            <p:ph type="title"/>
          </p:nvPr>
        </p:nvSpPr>
        <p:spPr/>
        <p:txBody>
          <a:bodyPr>
            <a:normAutofit fontScale="90000"/>
          </a:bodyPr>
          <a:lstStyle/>
          <a:p>
            <a:r>
              <a:rPr lang="en-US"/>
              <a:t>Records Retention and Disposition Requirements</a:t>
            </a:r>
          </a:p>
        </p:txBody>
      </p:sp>
      <p:sp>
        <p:nvSpPr>
          <p:cNvPr id="3" name="Content Placeholder 2">
            <a:extLst>
              <a:ext uri="{FF2B5EF4-FFF2-40B4-BE49-F238E27FC236}">
                <a16:creationId xmlns:a16="http://schemas.microsoft.com/office/drawing/2014/main" id="{B84E6FA0-DF1B-4C8C-B96A-A5C9DD2BCE4C}"/>
              </a:ext>
            </a:extLst>
          </p:cNvPr>
          <p:cNvSpPr>
            <a:spLocks noGrp="1"/>
          </p:cNvSpPr>
          <p:nvPr>
            <p:ph sz="half" idx="1"/>
          </p:nvPr>
        </p:nvSpPr>
        <p:spPr>
          <a:xfrm>
            <a:off x="558223" y="1776335"/>
            <a:ext cx="5003128" cy="2910152"/>
          </a:xfrm>
        </p:spPr>
        <p:txBody>
          <a:bodyPr>
            <a:normAutofit/>
          </a:bodyPr>
          <a:lstStyle/>
          <a:p>
            <a:pPr marL="231775" indent="-231775"/>
            <a:r>
              <a:rPr lang="en-US" sz="1786">
                <a:solidFill>
                  <a:srgbClr val="015B75"/>
                </a:solidFill>
              </a:rPr>
              <a:t>Information – business records – generally must be kept for some period of time, defined by the law and by a company’s records retention schedule. </a:t>
            </a:r>
            <a:endParaRPr lang="en-US" sz="1786" dirty="0">
              <a:solidFill>
                <a:srgbClr val="015B75"/>
              </a:solidFill>
            </a:endParaRPr>
          </a:p>
          <a:p>
            <a:pPr marL="231775" indent="-231775"/>
            <a:r>
              <a:rPr lang="en-US" sz="1786">
                <a:solidFill>
                  <a:srgbClr val="015B75"/>
                </a:solidFill>
              </a:rPr>
              <a:t>In many cases, the company’s business need for information is longer than the legally-mandated retention period – that is, the business utility of that information lasts longer than the legal utility.</a:t>
            </a:r>
            <a:endParaRPr lang="en-US" sz="1786" dirty="0">
              <a:solidFill>
                <a:srgbClr val="015B75"/>
              </a:solidFill>
            </a:endParaRPr>
          </a:p>
        </p:txBody>
      </p:sp>
      <p:pic>
        <p:nvPicPr>
          <p:cNvPr id="1026" name="Picture 2" descr="Regulations by Industry">
            <a:extLst>
              <a:ext uri="{FF2B5EF4-FFF2-40B4-BE49-F238E27FC236}">
                <a16:creationId xmlns:a16="http://schemas.microsoft.com/office/drawing/2014/main" id="{F37FE9BF-272F-F66B-D433-16927150D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772" y="2309528"/>
            <a:ext cx="2696183" cy="1968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30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816A-4D0E-D4C5-B0A7-64BDF1FBB886}"/>
              </a:ext>
            </a:extLst>
          </p:cNvPr>
          <p:cNvSpPr>
            <a:spLocks noGrp="1"/>
          </p:cNvSpPr>
          <p:nvPr>
            <p:ph type="title"/>
          </p:nvPr>
        </p:nvSpPr>
        <p:spPr/>
        <p:txBody>
          <a:bodyPr/>
          <a:lstStyle/>
          <a:p>
            <a:r>
              <a:rPr lang="en-US"/>
              <a:t>Defining Retention</a:t>
            </a:r>
          </a:p>
        </p:txBody>
      </p:sp>
      <p:sp>
        <p:nvSpPr>
          <p:cNvPr id="3" name="Content Placeholder 2">
            <a:extLst>
              <a:ext uri="{FF2B5EF4-FFF2-40B4-BE49-F238E27FC236}">
                <a16:creationId xmlns:a16="http://schemas.microsoft.com/office/drawing/2014/main" id="{2B161D93-13B0-1D36-6508-D1C0B32770B5}"/>
              </a:ext>
            </a:extLst>
          </p:cNvPr>
          <p:cNvSpPr>
            <a:spLocks noGrp="1"/>
          </p:cNvSpPr>
          <p:nvPr>
            <p:ph idx="4294967295"/>
          </p:nvPr>
        </p:nvSpPr>
        <p:spPr>
          <a:xfrm>
            <a:off x="457198" y="1439056"/>
            <a:ext cx="8229603" cy="1527579"/>
          </a:xfrm>
        </p:spPr>
        <p:txBody>
          <a:bodyPr>
            <a:normAutofit fontScale="62500" lnSpcReduction="20000"/>
          </a:bodyPr>
          <a:lstStyle/>
          <a:p>
            <a:pPr marL="0" indent="0">
              <a:lnSpc>
                <a:spcPct val="120000"/>
              </a:lnSpc>
              <a:buNone/>
            </a:pPr>
            <a:r>
              <a:rPr lang="en-US" b="1">
                <a:solidFill>
                  <a:srgbClr val="015B75"/>
                </a:solidFill>
              </a:rPr>
              <a:t>A (good) record retention period represents both legal and business need.</a:t>
            </a:r>
            <a:endParaRPr lang="en-US" b="1" dirty="0">
              <a:solidFill>
                <a:srgbClr val="015B75"/>
              </a:solidFill>
            </a:endParaRPr>
          </a:p>
          <a:p>
            <a:pPr marL="0" indent="0">
              <a:lnSpc>
                <a:spcPct val="120000"/>
              </a:lnSpc>
              <a:buNone/>
            </a:pPr>
            <a:r>
              <a:rPr lang="en-US" b="0">
                <a:solidFill>
                  <a:srgbClr val="015B75"/>
                </a:solidFill>
              </a:rPr>
              <a:t>For most record types, the length of time the information is useful to the business is much longer than the minimum time a law may require such a record to be kept. </a:t>
            </a:r>
            <a:endParaRPr lang="en-US" b="0" dirty="0">
              <a:solidFill>
                <a:srgbClr val="015B75"/>
              </a:solidFill>
            </a:endParaRPr>
          </a:p>
          <a:p>
            <a:pPr>
              <a:lnSpc>
                <a:spcPct val="120000"/>
              </a:lnSpc>
            </a:pPr>
            <a:endParaRPr lang="en-US" b="0" dirty="0">
              <a:solidFill>
                <a:schemeClr val="tx1"/>
              </a:solidFill>
            </a:endParaRPr>
          </a:p>
        </p:txBody>
      </p:sp>
      <p:graphicFrame>
        <p:nvGraphicFramePr>
          <p:cNvPr id="6" name="Table 5">
            <a:extLst>
              <a:ext uri="{FF2B5EF4-FFF2-40B4-BE49-F238E27FC236}">
                <a16:creationId xmlns:a16="http://schemas.microsoft.com/office/drawing/2014/main" id="{ED74B644-B10E-265D-8848-BE9784DEA464}"/>
              </a:ext>
            </a:extLst>
          </p:cNvPr>
          <p:cNvGraphicFramePr>
            <a:graphicFrameLocks noGrp="1"/>
          </p:cNvGraphicFramePr>
          <p:nvPr>
            <p:extLst>
              <p:ext uri="{D42A27DB-BD31-4B8C-83A1-F6EECF244321}">
                <p14:modId xmlns:p14="http://schemas.microsoft.com/office/powerpoint/2010/main" val="3014681381"/>
              </p:ext>
            </p:extLst>
          </p:nvPr>
        </p:nvGraphicFramePr>
        <p:xfrm>
          <a:off x="457909" y="2913705"/>
          <a:ext cx="8228891" cy="1086587"/>
        </p:xfrm>
        <a:graphic>
          <a:graphicData uri="http://schemas.openxmlformats.org/drawingml/2006/table">
            <a:tbl>
              <a:tblPr>
                <a:tableStyleId>{16D9F66E-5EB9-4882-86FB-DCBF35E3C3E4}</a:tableStyleId>
              </a:tblPr>
              <a:tblGrid>
                <a:gridCol w="1344068">
                  <a:extLst>
                    <a:ext uri="{9D8B030D-6E8A-4147-A177-3AD203B41FA5}">
                      <a16:colId xmlns:a16="http://schemas.microsoft.com/office/drawing/2014/main" val="788987519"/>
                    </a:ext>
                  </a:extLst>
                </a:gridCol>
                <a:gridCol w="3051719">
                  <a:extLst>
                    <a:ext uri="{9D8B030D-6E8A-4147-A177-3AD203B41FA5}">
                      <a16:colId xmlns:a16="http://schemas.microsoft.com/office/drawing/2014/main" val="2053831674"/>
                    </a:ext>
                  </a:extLst>
                </a:gridCol>
                <a:gridCol w="1916552">
                  <a:extLst>
                    <a:ext uri="{9D8B030D-6E8A-4147-A177-3AD203B41FA5}">
                      <a16:colId xmlns:a16="http://schemas.microsoft.com/office/drawing/2014/main" val="3546184903"/>
                    </a:ext>
                  </a:extLst>
                </a:gridCol>
                <a:gridCol w="1916552">
                  <a:extLst>
                    <a:ext uri="{9D8B030D-6E8A-4147-A177-3AD203B41FA5}">
                      <a16:colId xmlns:a16="http://schemas.microsoft.com/office/drawing/2014/main" val="4147513087"/>
                    </a:ext>
                  </a:extLst>
                </a:gridCol>
              </a:tblGrid>
              <a:tr h="347472">
                <a:tc>
                  <a:txBody>
                    <a:bodyPr/>
                    <a:lstStyle/>
                    <a:p>
                      <a:pPr marL="58738" indent="0" algn="ctr" fontAlgn="ctr"/>
                      <a:r>
                        <a:rPr lang="en-US" sz="1000" b="1" u="none" strike="noStrike">
                          <a:solidFill>
                            <a:srgbClr val="000000"/>
                          </a:solidFill>
                          <a:effectLst/>
                        </a:rPr>
                        <a:t>Citation</a:t>
                      </a:r>
                      <a:endParaRPr lang="en-US" sz="1000" b="1" i="0" u="none" strike="noStrike">
                        <a:solidFill>
                          <a:srgbClr val="000000"/>
                        </a:solidFill>
                        <a:effectLst/>
                        <a:latin typeface="Calibri" panose="020F0502020204030204" pitchFamily="34" charset="0"/>
                      </a:endParaRPr>
                    </a:p>
                  </a:txBody>
                  <a:tcPr marL="8504" marR="8504" marT="8504" marB="40820" anchor="ctr"/>
                </a:tc>
                <a:tc>
                  <a:txBody>
                    <a:bodyPr/>
                    <a:lstStyle/>
                    <a:p>
                      <a:pPr algn="ctr" fontAlgn="ctr"/>
                      <a:r>
                        <a:rPr lang="en-US" sz="1000" b="1" u="none" strike="noStrike">
                          <a:solidFill>
                            <a:srgbClr val="000000"/>
                          </a:solidFill>
                          <a:effectLst/>
                        </a:rPr>
                        <a:t>Records to be Kept</a:t>
                      </a:r>
                      <a:endParaRPr lang="en-US" sz="1000" b="1" i="0" u="none" strike="noStrike">
                        <a:solidFill>
                          <a:srgbClr val="000000"/>
                        </a:solidFill>
                        <a:effectLst/>
                        <a:latin typeface="Calibri" panose="020F0502020204030204" pitchFamily="34" charset="0"/>
                      </a:endParaRPr>
                    </a:p>
                  </a:txBody>
                  <a:tcPr marL="8504" marR="8504" marT="8504" marB="40820" anchor="ctr"/>
                </a:tc>
                <a:tc>
                  <a:txBody>
                    <a:bodyPr/>
                    <a:lstStyle/>
                    <a:p>
                      <a:pPr algn="ctr" fontAlgn="ctr"/>
                      <a:r>
                        <a:rPr lang="en-US" sz="1000" b="1" u="none" strike="noStrike">
                          <a:solidFill>
                            <a:srgbClr val="000000"/>
                          </a:solidFill>
                          <a:effectLst/>
                        </a:rPr>
                        <a:t>Retention/Limitation Period</a:t>
                      </a:r>
                      <a:endParaRPr lang="en-US" sz="1000" b="1" i="0" u="none" strike="noStrike">
                        <a:solidFill>
                          <a:srgbClr val="000000"/>
                        </a:solidFill>
                        <a:effectLst/>
                        <a:latin typeface="Calibri" panose="020F0502020204030204" pitchFamily="34" charset="0"/>
                      </a:endParaRPr>
                    </a:p>
                  </a:txBody>
                  <a:tcPr marL="8504" marR="8504" marT="8504" marB="40820" anchor="ctr"/>
                </a:tc>
                <a:tc>
                  <a:txBody>
                    <a:bodyPr/>
                    <a:lstStyle/>
                    <a:p>
                      <a:pPr algn="ctr" fontAlgn="ctr"/>
                      <a:r>
                        <a:rPr lang="en-US" sz="1000" b="1" i="0" u="none" strike="noStrike">
                          <a:solidFill>
                            <a:srgbClr val="000000"/>
                          </a:solidFill>
                          <a:effectLst/>
                          <a:latin typeface="Calibri" panose="020F0502020204030204" pitchFamily="34" charset="0"/>
                        </a:rPr>
                        <a:t>Company Retention</a:t>
                      </a:r>
                    </a:p>
                  </a:txBody>
                  <a:tcPr marL="8504" marR="8504" marT="8504" marB="40820" anchor="ctr"/>
                </a:tc>
                <a:extLst>
                  <a:ext uri="{0D108BD9-81ED-4DB2-BD59-A6C34878D82A}">
                    <a16:rowId xmlns:a16="http://schemas.microsoft.com/office/drawing/2014/main" val="1744593987"/>
                  </a:ext>
                </a:extLst>
              </a:tr>
              <a:tr h="739115">
                <a:tc>
                  <a:txBody>
                    <a:bodyPr/>
                    <a:lstStyle/>
                    <a:p>
                      <a:pPr marL="58738" indent="0" algn="l" fontAlgn="ctr"/>
                      <a:r>
                        <a:rPr lang="en-US" sz="1000" b="0" u="none" strike="noStrike">
                          <a:solidFill>
                            <a:srgbClr val="000000"/>
                          </a:solidFill>
                          <a:effectLst/>
                        </a:rPr>
                        <a:t>26 CFR 31.6001-1(e)(2)</a:t>
                      </a:r>
                      <a:endParaRPr lang="en-US" sz="1000" b="0" i="0" u="none" strike="noStrike">
                        <a:solidFill>
                          <a:srgbClr val="000000"/>
                        </a:solidFill>
                        <a:effectLst/>
                        <a:latin typeface="Calibri" panose="020F0502020204030204" pitchFamily="34" charset="0"/>
                      </a:endParaRPr>
                    </a:p>
                  </a:txBody>
                  <a:tcPr marL="8504" marR="8504" marT="8504" marB="40820" anchor="ctr"/>
                </a:tc>
                <a:tc>
                  <a:txBody>
                    <a:bodyPr/>
                    <a:lstStyle/>
                    <a:p>
                      <a:pPr marL="58738" indent="0" algn="l" fontAlgn="ctr"/>
                      <a:r>
                        <a:rPr lang="en-US" sz="1000" b="0" u="none" strike="noStrike">
                          <a:solidFill>
                            <a:srgbClr val="000000"/>
                          </a:solidFill>
                          <a:effectLst/>
                        </a:rPr>
                        <a:t>Copies of returns, schedules, statements and other supporting documents related to payment of employment taxes and income tax withholding.</a:t>
                      </a:r>
                      <a:endParaRPr lang="en-US" sz="1000" b="0" i="0" u="none" strike="noStrike">
                        <a:solidFill>
                          <a:srgbClr val="000000"/>
                        </a:solidFill>
                        <a:effectLst/>
                        <a:latin typeface="Calibri" panose="020F0502020204030204" pitchFamily="34" charset="0"/>
                      </a:endParaRPr>
                    </a:p>
                  </a:txBody>
                  <a:tcPr marL="8504" marR="8504" marT="8504" marB="40820" anchor="ctr"/>
                </a:tc>
                <a:tc>
                  <a:txBody>
                    <a:bodyPr/>
                    <a:lstStyle/>
                    <a:p>
                      <a:pPr marL="58738" indent="0" algn="l" fontAlgn="ctr"/>
                      <a:r>
                        <a:rPr lang="en-US" sz="1000" b="0" u="none" strike="noStrike">
                          <a:solidFill>
                            <a:srgbClr val="000000"/>
                          </a:solidFill>
                          <a:effectLst/>
                        </a:rPr>
                        <a:t>4 years after the date the tax is due, or paid</a:t>
                      </a:r>
                      <a:endParaRPr lang="en-US" sz="1000" b="0" i="0" u="none" strike="noStrike">
                        <a:solidFill>
                          <a:srgbClr val="000000"/>
                        </a:solidFill>
                        <a:effectLst/>
                        <a:latin typeface="Calibri" panose="020F0502020204030204" pitchFamily="34" charset="0"/>
                      </a:endParaRPr>
                    </a:p>
                  </a:txBody>
                  <a:tcPr marL="8504" marR="8504" marT="8504" marB="40820" anchor="ctr"/>
                </a:tc>
                <a:tc>
                  <a:txBody>
                    <a:bodyPr/>
                    <a:lstStyle/>
                    <a:p>
                      <a:pPr marL="58738" indent="0" algn="l" fontAlgn="ctr"/>
                      <a:r>
                        <a:rPr lang="en-US" sz="1000" b="0" i="0" u="none" strike="noStrike">
                          <a:solidFill>
                            <a:srgbClr val="000000"/>
                          </a:solidFill>
                          <a:effectLst/>
                          <a:latin typeface="Calibri" panose="020F0502020204030204" pitchFamily="34" charset="0"/>
                        </a:rPr>
                        <a:t>7 years after the year in which the tax was due or paid</a:t>
                      </a:r>
                    </a:p>
                  </a:txBody>
                  <a:tcPr marL="8504" marR="8504" marT="8504" marB="40820" anchor="ctr"/>
                </a:tc>
                <a:extLst>
                  <a:ext uri="{0D108BD9-81ED-4DB2-BD59-A6C34878D82A}">
                    <a16:rowId xmlns:a16="http://schemas.microsoft.com/office/drawing/2014/main" val="2543941469"/>
                  </a:ext>
                </a:extLst>
              </a:tr>
            </a:tbl>
          </a:graphicData>
        </a:graphic>
      </p:graphicFrame>
      <p:sp>
        <p:nvSpPr>
          <p:cNvPr id="8" name="TextBox 7">
            <a:extLst>
              <a:ext uri="{FF2B5EF4-FFF2-40B4-BE49-F238E27FC236}">
                <a16:creationId xmlns:a16="http://schemas.microsoft.com/office/drawing/2014/main" id="{3A6E39FD-72B3-8BE6-7EC0-2013447D39DB}"/>
              </a:ext>
            </a:extLst>
          </p:cNvPr>
          <p:cNvSpPr txBox="1"/>
          <p:nvPr/>
        </p:nvSpPr>
        <p:spPr>
          <a:xfrm>
            <a:off x="457198" y="4000292"/>
            <a:ext cx="8228893" cy="834267"/>
          </a:xfrm>
          <a:prstGeom prst="rect">
            <a:avLst/>
          </a:prstGeom>
          <a:noFill/>
        </p:spPr>
        <p:txBody>
          <a:bodyPr wrap="square">
            <a:spAutoFit/>
          </a:bodyPr>
          <a:lstStyle/>
          <a:p>
            <a:r>
              <a:rPr lang="en-US" sz="1607" dirty="0">
                <a:solidFill>
                  <a:srgbClr val="75193E"/>
                </a:solidFill>
              </a:rPr>
              <a:t>Organizations will keep their employment tax documents much longer than 4 years, because the business need is to keep financial information together and for a defined period of time (usually 7 or 10 years).</a:t>
            </a:r>
          </a:p>
        </p:txBody>
      </p:sp>
    </p:spTree>
    <p:extLst>
      <p:ext uri="{BB962C8B-B14F-4D97-AF65-F5344CB8AC3E}">
        <p14:creationId xmlns:p14="http://schemas.microsoft.com/office/powerpoint/2010/main" val="138967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M2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M23_PowerPoint" id="{13527162-1A08-4CB1-AC48-BF7995D88011}" vid="{47D43DB1-D573-40BC-8EE4-DBB9B8D831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05D1031B29D246A6FCDF7A770FB136" ma:contentTypeVersion="17" ma:contentTypeDescription="Create a new document." ma:contentTypeScope="" ma:versionID="95f69c5e7f85abf48f991645a834090b">
  <xsd:schema xmlns:xsd="http://www.w3.org/2001/XMLSchema" xmlns:xs="http://www.w3.org/2001/XMLSchema" xmlns:p="http://schemas.microsoft.com/office/2006/metadata/properties" xmlns:ns2="253218bf-3291-4aa3-adbd-b0c0bd5bbc9d" xmlns:ns3="6fe0f842-53b5-4558-bb54-e6c4b2afb399" targetNamespace="http://schemas.microsoft.com/office/2006/metadata/properties" ma:root="true" ma:fieldsID="78730cf7ee287da3669d90354c9823b7" ns2:_="" ns3:_="">
    <xsd:import namespace="253218bf-3291-4aa3-adbd-b0c0bd5bbc9d"/>
    <xsd:import namespace="6fe0f842-53b5-4558-bb54-e6c4b2afb3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3218bf-3291-4aa3-adbd-b0c0bd5bb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a3947c-d1c3-4fda-977a-e863c858a9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e0f842-53b5-4558-bb54-e6c4b2afb3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1c4971-5ca8-4bc0-a1ac-b68597eb9db5}" ma:internalName="TaxCatchAll" ma:showField="CatchAllData" ma:web="6fe0f842-53b5-4558-bb54-e6c4b2afb3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fe0f842-53b5-4558-bb54-e6c4b2afb399" xsi:nil="true"/>
    <lcf76f155ced4ddcb4097134ff3c332f xmlns="253218bf-3291-4aa3-adbd-b0c0bd5bbc9d">
      <Terms xmlns="http://schemas.microsoft.com/office/infopath/2007/PartnerControls"/>
    </lcf76f155ced4ddcb4097134ff3c332f>
    <SharedWithUsers xmlns="6fe0f842-53b5-4558-bb54-e6c4b2afb399">
      <UserInfo>
        <DisplayName>Mark Diamond</DisplayName>
        <AccountId>15</AccountId>
        <AccountType/>
      </UserInfo>
      <UserInfo>
        <DisplayName>Lauren Powers</DisplayName>
        <AccountId>22</AccountId>
        <AccountType/>
      </UserInfo>
    </SharedWithUsers>
  </documentManagement>
</p:properties>
</file>

<file path=customXml/itemProps1.xml><?xml version="1.0" encoding="utf-8"?>
<ds:datastoreItem xmlns:ds="http://schemas.openxmlformats.org/officeDocument/2006/customXml" ds:itemID="{192185B0-D64E-4BE9-A908-3E6CB8DE8A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3218bf-3291-4aa3-adbd-b0c0bd5bbc9d"/>
    <ds:schemaRef ds:uri="6fe0f842-53b5-4558-bb54-e6c4b2afb3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FD7179-0C2F-439F-917E-F49FFB634B66}">
  <ds:schemaRefs>
    <ds:schemaRef ds:uri="http://schemas.microsoft.com/sharepoint/v3/contenttype/forms"/>
  </ds:schemaRefs>
</ds:datastoreItem>
</file>

<file path=customXml/itemProps3.xml><?xml version="1.0" encoding="utf-8"?>
<ds:datastoreItem xmlns:ds="http://schemas.openxmlformats.org/officeDocument/2006/customXml" ds:itemID="{BD3798AF-6102-4DFA-A4B7-9B2576E5ED1A}">
  <ds:schemaRefs>
    <ds:schemaRef ds:uri="http://purl.org/dc/elements/1.1/"/>
    <ds:schemaRef ds:uri="http://purl.org/dc/dcmitype/"/>
    <ds:schemaRef ds:uri="http://purl.org/dc/terms/"/>
    <ds:schemaRef ds:uri="http://schemas.microsoft.com/office/2006/documentManagement/types"/>
    <ds:schemaRef ds:uri="f052e0a4-8cdb-4cbb-b950-64b91ac3fc55"/>
    <ds:schemaRef ds:uri="http://www.w3.org/XML/1998/namespace"/>
    <ds:schemaRef ds:uri="ae6354c9-fe9a-436e-8d44-372f8ad371fc"/>
    <ds:schemaRef ds:uri="http://schemas.microsoft.com/office/2006/metadata/properties"/>
    <ds:schemaRef ds:uri="http://schemas.microsoft.com/office/infopath/2007/PartnerControls"/>
    <ds:schemaRef ds:uri="http://schemas.openxmlformats.org/package/2006/metadata/core-properties"/>
    <ds:schemaRef ds:uri="1f4a0bc6-9951-471a-88ad-dcd0804aa07c"/>
    <ds:schemaRef ds:uri="6fe0f842-53b5-4558-bb54-e6c4b2afb399"/>
    <ds:schemaRef ds:uri="253218bf-3291-4aa3-adbd-b0c0bd5bbc9d"/>
  </ds:schemaRefs>
</ds:datastoreItem>
</file>

<file path=docProps/app.xml><?xml version="1.0" encoding="utf-8"?>
<Properties xmlns="http://schemas.openxmlformats.org/officeDocument/2006/extended-properties" xmlns:vt="http://schemas.openxmlformats.org/officeDocument/2006/docPropsVTypes">
  <Template>ACC_AM23_PowerPointTemplate (1)</Template>
  <TotalTime>3</TotalTime>
  <Words>1640</Words>
  <Application>Microsoft Office PowerPoint</Application>
  <PresentationFormat>On-screen Show (16:9)</PresentationFormat>
  <Paragraphs>214</Paragraphs>
  <Slides>23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Open Sans</vt:lpstr>
      <vt:lpstr>Whitney-Medium</vt:lpstr>
      <vt:lpstr>Wingdings</vt:lpstr>
      <vt:lpstr>Office Theme</vt:lpstr>
      <vt:lpstr>Creating a Data Retention Policy for Privacy that Avoids Conflicts</vt:lpstr>
      <vt:lpstr>Disclaimer </vt:lpstr>
      <vt:lpstr>Speakers</vt:lpstr>
      <vt:lpstr>Privacy is Driving Data Retention and Deletion Policies</vt:lpstr>
      <vt:lpstr>EU Demands May Invade the US</vt:lpstr>
      <vt:lpstr>Getting Stuck</vt:lpstr>
      <vt:lpstr>Data Retention Policy vs. Records Retention Policy and Schedule</vt:lpstr>
      <vt:lpstr>Records Retention and Disposition Requirements</vt:lpstr>
      <vt:lpstr>Defining Retention</vt:lpstr>
      <vt:lpstr>Personal Information Retention and Disposition Requirements</vt:lpstr>
      <vt:lpstr>Defining Retention for Personal Information</vt:lpstr>
      <vt:lpstr>When Record Retention and Privacy Requirements Collide</vt:lpstr>
      <vt:lpstr>Data Retention Policy vs. Records Retention Policy and Schedule</vt:lpstr>
      <vt:lpstr>Steps for Creating a Records-enabled Data Retention Policy/Privacy-enabled Records Retention Schedule</vt:lpstr>
      <vt:lpstr>Can Personal Information Be Retained Longer Than the Record Retention Legal Requirement?</vt:lpstr>
      <vt:lpstr>What’s Reasonable?</vt:lpstr>
      <vt:lpstr>Personal Information Business Justification Process</vt:lpstr>
      <vt:lpstr>Privacy-enabled Records Retention Schedule</vt:lpstr>
      <vt:lpstr>How Do Regulators Measure Compliance?</vt:lpstr>
      <vt:lpstr>Automating Retention and Disposition</vt:lpstr>
      <vt:lpstr>Join Us For Session 404</vt:lpstr>
      <vt:lpstr>New Resource</vt:lpstr>
      <vt:lpstr>Thank You and 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Lauren Powers</dc:creator>
  <cp:lastModifiedBy>Allysun Trifunovic</cp:lastModifiedBy>
  <cp:revision>3</cp:revision>
  <dcterms:created xsi:type="dcterms:W3CDTF">2023-08-16T21:33:09Z</dcterms:created>
  <dcterms:modified xsi:type="dcterms:W3CDTF">2023-09-28T20:35:40Z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0x010100CC0490E9DF75DE4A9ECB73C7BCBAAE9B</vt:lpwstr>
  </property>
  <property fmtid="{D5CDD505-2E9C-101B-9397-08002B2CF9AE}" pid="3" name="MediaServiceImageTags">
    <vt:lpwstr/>
  </property>
</Properties>
</file>