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sldIdLst>
    <p:sldId id="317" r:id="rId6"/>
    <p:sldId id="333" r:id="rId7"/>
    <p:sldId id="334" r:id="rId8"/>
    <p:sldId id="335" r:id="rId9"/>
    <p:sldId id="339" r:id="rId10"/>
    <p:sldId id="341" r:id="rId11"/>
    <p:sldId id="340" r:id="rId12"/>
    <p:sldId id="342" r:id="rId13"/>
    <p:sldId id="337" r:id="rId14"/>
    <p:sldId id="343" r:id="rId15"/>
    <p:sldId id="344" r:id="rId16"/>
    <p:sldId id="338" r:id="rId17"/>
    <p:sldId id="346" r:id="rId18"/>
    <p:sldId id="345" r:id="rId19"/>
    <p:sldId id="347" r:id="rId20"/>
    <p:sldId id="348" r:id="rId21"/>
    <p:sldId id="336" r:id="rId22"/>
    <p:sldId id="350" r:id="rId23"/>
    <p:sldId id="349" r:id="rId24"/>
    <p:sldId id="278" r:id="rId25"/>
    <p:sldId id="279" r:id="rId26"/>
    <p:sldId id="259" r:id="rId27"/>
    <p:sldId id="3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4" autoAdjust="0"/>
    <p:restoredTop sz="89367" autoAdjust="0"/>
  </p:normalViewPr>
  <p:slideViewPr>
    <p:cSldViewPr snapToGrid="0" showGuides="1">
      <p:cViewPr varScale="1">
        <p:scale>
          <a:sx n="98" d="100"/>
          <a:sy n="98" d="100"/>
        </p:scale>
        <p:origin x="72"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tableStyles" Target="tableStyle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theme" Target="theme/theme1.xml" Id="rId33"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notesMaster" Target="notesMasters/notesMaster1.xml" Id="rId29"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viewProps" Target="viewProps.xml" Id="rId32"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presProps" Target="presProps.xml" Id="rId31"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3.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F023-45AD-4FC2-935B-DD9B0561456F}" type="datetimeFigureOut">
              <a:rPr lang="en-GB" smtClean="0"/>
              <a:t>29/03/2024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A69E2-532F-4115-BC28-2103B24D579A}" type="slidenum">
              <a:rPr lang="en-GB" smtClean="0"/>
              <a:t>‹#›</a:t>
            </a:fld>
            <a:endParaRPr lang="en-GB" dirty="0"/>
          </a:p>
        </p:txBody>
      </p:sp>
    </p:spTree>
    <p:extLst>
      <p:ext uri="{BB962C8B-B14F-4D97-AF65-F5344CB8AC3E}">
        <p14:creationId xmlns:p14="http://schemas.microsoft.com/office/powerpoint/2010/main" val="18024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61A69E2-532F-4115-BC28-2103B24D579A}" type="slidenum">
              <a:rPr lang="en-GB" smtClean="0"/>
              <a:t>1</a:t>
            </a:fld>
            <a:endParaRPr lang="en-GB"/>
          </a:p>
        </p:txBody>
      </p:sp>
    </p:spTree>
    <p:extLst>
      <p:ext uri="{BB962C8B-B14F-4D97-AF65-F5344CB8AC3E}">
        <p14:creationId xmlns:p14="http://schemas.microsoft.com/office/powerpoint/2010/main" val="164321714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3</a:t>
            </a:fld>
            <a:endParaRPr lang="en-GB" dirty="0"/>
          </a:p>
        </p:txBody>
      </p:sp>
    </p:spTree>
    <p:extLst>
      <p:ext uri="{BB962C8B-B14F-4D97-AF65-F5344CB8AC3E}">
        <p14:creationId xmlns:p14="http://schemas.microsoft.com/office/powerpoint/2010/main" val="220868390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4</a:t>
            </a:fld>
            <a:endParaRPr lang="en-GB" dirty="0"/>
          </a:p>
        </p:txBody>
      </p:sp>
    </p:spTree>
    <p:extLst>
      <p:ext uri="{BB962C8B-B14F-4D97-AF65-F5344CB8AC3E}">
        <p14:creationId xmlns:p14="http://schemas.microsoft.com/office/powerpoint/2010/main" val="310056875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9</a:t>
            </a:fld>
            <a:endParaRPr lang="en-GB" dirty="0"/>
          </a:p>
        </p:txBody>
      </p:sp>
    </p:spTree>
    <p:extLst>
      <p:ext uri="{BB962C8B-B14F-4D97-AF65-F5344CB8AC3E}">
        <p14:creationId xmlns:p14="http://schemas.microsoft.com/office/powerpoint/2010/main" val="1032248127"/>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12</a:t>
            </a:fld>
            <a:endParaRPr lang="en-GB" dirty="0"/>
          </a:p>
        </p:txBody>
      </p:sp>
    </p:spTree>
    <p:extLst>
      <p:ext uri="{BB962C8B-B14F-4D97-AF65-F5344CB8AC3E}">
        <p14:creationId xmlns:p14="http://schemas.microsoft.com/office/powerpoint/2010/main" val="362176552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17</a:t>
            </a:fld>
            <a:endParaRPr lang="en-GB" dirty="0"/>
          </a:p>
        </p:txBody>
      </p:sp>
    </p:spTree>
    <p:extLst>
      <p:ext uri="{BB962C8B-B14F-4D97-AF65-F5344CB8AC3E}">
        <p14:creationId xmlns:p14="http://schemas.microsoft.com/office/powerpoint/2010/main" val="407979786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61A69E2-532F-4115-BC28-2103B24D579A}" type="slidenum">
              <a:rPr lang="en-GB" smtClean="0"/>
              <a:t>21</a:t>
            </a:fld>
            <a:endParaRPr lang="en-GB" dirty="0"/>
          </a:p>
        </p:txBody>
      </p:sp>
    </p:spTree>
    <p:extLst>
      <p:ext uri="{BB962C8B-B14F-4D97-AF65-F5344CB8AC3E}">
        <p14:creationId xmlns:p14="http://schemas.microsoft.com/office/powerpoint/2010/main" val="70552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oley.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33E2F7-56A0-4753-9F2A-5FDC09F8B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75" t="7813" b="24643"/>
          <a:stretch/>
        </p:blipFill>
        <p:spPr>
          <a:xfrm>
            <a:off x="2051802" y="688498"/>
            <a:ext cx="9451839" cy="5490052"/>
          </a:xfrm>
          <a:prstGeom prst="rect">
            <a:avLst/>
          </a:prstGeom>
        </p:spPr>
      </p:pic>
      <p:sp>
        <p:nvSpPr>
          <p:cNvPr id="9" name="Rectangle 8">
            <a:extLst>
              <a:ext uri="{FF2B5EF4-FFF2-40B4-BE49-F238E27FC236}">
                <a16:creationId xmlns:a16="http://schemas.microsoft.com/office/drawing/2014/main" id="{03DFDC62-3EE1-4DE9-98AD-B7D2A83E9967}"/>
              </a:ext>
            </a:extLst>
          </p:cNvPr>
          <p:cNvSpPr/>
          <p:nvPr userDrawn="1"/>
        </p:nvSpPr>
        <p:spPr>
          <a:xfrm>
            <a:off x="1143000" y="1143000"/>
            <a:ext cx="457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120768" y="4804732"/>
            <a:ext cx="2743200" cy="136525"/>
          </a:xfrm>
        </p:spPr>
        <p:txBody>
          <a:bodyPr>
            <a:noAutofit/>
          </a:bodyPr>
          <a:lstStyle>
            <a:lvl1pPr algn="l">
              <a:defRPr sz="800"/>
            </a:lvl1pPr>
          </a:lstStyle>
          <a:p>
            <a:fld id="{B2CE0C34-5A1B-4753-961C-EA53FE579703}" type="datetime4">
              <a:rPr lang="en-US" smtClean="0"/>
              <a:t>March 29,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120768" y="3303670"/>
            <a:ext cx="3591674" cy="760413"/>
          </a:xfrm>
          <a:noFill/>
          <a:ln>
            <a:noFill/>
          </a:ln>
        </p:spPr>
        <p:txBody>
          <a:bodyPr tIns="0" rIns="0" bIns="0" anchor="t">
            <a:noAutofit/>
          </a:bodyPr>
          <a:lstStyle>
            <a:lvl1pPr algn="l">
              <a:defRPr sz="2400"/>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20768" y="4069005"/>
            <a:ext cx="3591674" cy="740369"/>
          </a:xfrm>
        </p:spPr>
        <p:txBody>
          <a:bodyPr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0768" y="1681042"/>
            <a:ext cx="1143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120768" y="2660670"/>
            <a:ext cx="2305050" cy="190500"/>
          </a:xfrm>
        </p:spPr>
        <p:txBody>
          <a:bodyPr vert="horz" lIns="0" tIns="0" rIns="0" bIns="0" rtlCol="0" anchor="ctr">
            <a:noAutofit/>
          </a:bodyPr>
          <a:lstStyle>
            <a:lvl1pPr marL="0" indent="0">
              <a:buNone/>
              <a:defRPr lang="en-US" sz="1000" b="1" smtClean="0"/>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120768" y="3075243"/>
            <a:ext cx="740664"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1E328C4-C5CE-429D-A7D7-743587BD989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3A37F1F5-89E2-4CA3-AF92-841F6FF28CE2}"/>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5FC5B8C6-FCEC-4388-AF34-82F1941E49D4}"/>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4989561"/>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75" userDrawn="1">
          <p15:clr>
            <a:srgbClr val="FBAE40"/>
          </p15:clr>
        </p15:guide>
        <p15:guide id="4" orient="horz" pos="3034" userDrawn="1">
          <p15:clr>
            <a:srgbClr val="FBAE40"/>
          </p15:clr>
        </p15:guide>
      </p15:sldGuideLst>
    </p:ext>
  </p:extLst>
</p:sldLayout>
</file>

<file path=ppt/slideLayouts/slideLayout10.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redential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3D35E140-C429-4B23-BCCB-4E23E632AFB7}"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pic>
        <p:nvPicPr>
          <p:cNvPr id="27" name="Picture 26">
            <a:extLst>
              <a:ext uri="{FF2B5EF4-FFF2-40B4-BE49-F238E27FC236}">
                <a16:creationId xmlns:a16="http://schemas.microsoft.com/office/drawing/2014/main" id="{9B2E7B80-03E5-4DF9-9C54-AFACD69FB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31" y="1907857"/>
            <a:ext cx="2496999" cy="231629"/>
          </a:xfrm>
          <a:prstGeom prst="rect">
            <a:avLst/>
          </a:prstGeom>
        </p:spPr>
      </p:pic>
      <p:pic>
        <p:nvPicPr>
          <p:cNvPr id="28" name="Picture 27">
            <a:extLst>
              <a:ext uri="{FF2B5EF4-FFF2-40B4-BE49-F238E27FC236}">
                <a16:creationId xmlns:a16="http://schemas.microsoft.com/office/drawing/2014/main" id="{77EBD2B1-7E76-46DD-954B-3CC55DABA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649" y="1907857"/>
            <a:ext cx="2496999" cy="231629"/>
          </a:xfrm>
          <a:prstGeom prst="rect">
            <a:avLst/>
          </a:prstGeom>
        </p:spPr>
      </p:pic>
      <p:pic>
        <p:nvPicPr>
          <p:cNvPr id="33" name="Picture 32">
            <a:extLst>
              <a:ext uri="{FF2B5EF4-FFF2-40B4-BE49-F238E27FC236}">
                <a16:creationId xmlns:a16="http://schemas.microsoft.com/office/drawing/2014/main" id="{31DADDEC-98CC-4B96-A512-148485917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96" y="1907857"/>
            <a:ext cx="2496999" cy="231629"/>
          </a:xfrm>
          <a:prstGeom prst="rect">
            <a:avLst/>
          </a:prstGeom>
        </p:spPr>
      </p:pic>
      <p:pic>
        <p:nvPicPr>
          <p:cNvPr id="40" name="Picture 39">
            <a:extLst>
              <a:ext uri="{FF2B5EF4-FFF2-40B4-BE49-F238E27FC236}">
                <a16:creationId xmlns:a16="http://schemas.microsoft.com/office/drawing/2014/main" id="{0EC9BF4D-C6FD-435E-8EFC-54F500B47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686" y="1907857"/>
            <a:ext cx="2496999" cy="231629"/>
          </a:xfrm>
          <a:prstGeom prst="rect">
            <a:avLst/>
          </a:prstGeom>
        </p:spPr>
      </p:pic>
      <p:pic>
        <p:nvPicPr>
          <p:cNvPr id="42" name="Picture 41">
            <a:extLst>
              <a:ext uri="{FF2B5EF4-FFF2-40B4-BE49-F238E27FC236}">
                <a16:creationId xmlns:a16="http://schemas.microsoft.com/office/drawing/2014/main" id="{509995C8-970A-4B79-8ED3-B3019E7BA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705" y="4011752"/>
            <a:ext cx="2496999" cy="231629"/>
          </a:xfrm>
          <a:prstGeom prst="rect">
            <a:avLst/>
          </a:prstGeom>
        </p:spPr>
      </p:pic>
      <p:pic>
        <p:nvPicPr>
          <p:cNvPr id="43" name="Picture 42">
            <a:extLst>
              <a:ext uri="{FF2B5EF4-FFF2-40B4-BE49-F238E27FC236}">
                <a16:creationId xmlns:a16="http://schemas.microsoft.com/office/drawing/2014/main" id="{4875E746-1D58-4AE0-A78B-279AC9C99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1723" y="4011752"/>
            <a:ext cx="2496999" cy="231629"/>
          </a:xfrm>
          <a:prstGeom prst="rect">
            <a:avLst/>
          </a:prstGeom>
        </p:spPr>
      </p:pic>
      <p:pic>
        <p:nvPicPr>
          <p:cNvPr id="44" name="Picture 43">
            <a:extLst>
              <a:ext uri="{FF2B5EF4-FFF2-40B4-BE49-F238E27FC236}">
                <a16:creationId xmlns:a16="http://schemas.microsoft.com/office/drawing/2014/main" id="{A909CE80-A39A-4939-A96D-315903D91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0741" y="4011752"/>
            <a:ext cx="2496999" cy="231629"/>
          </a:xfrm>
          <a:prstGeom prst="rect">
            <a:avLst/>
          </a:prstGeom>
        </p:spPr>
      </p:pic>
      <p:pic>
        <p:nvPicPr>
          <p:cNvPr id="45" name="Picture 44">
            <a:extLst>
              <a:ext uri="{FF2B5EF4-FFF2-40B4-BE49-F238E27FC236}">
                <a16:creationId xmlns:a16="http://schemas.microsoft.com/office/drawing/2014/main" id="{8974102D-2026-460F-96ED-6B3A84E64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760" y="4011752"/>
            <a:ext cx="2496999" cy="231629"/>
          </a:xfrm>
          <a:prstGeom prst="rect">
            <a:avLst/>
          </a:prstGeom>
        </p:spPr>
      </p:pic>
      <p:sp>
        <p:nvSpPr>
          <p:cNvPr id="37" name="Content Placeholder 8">
            <a:extLst>
              <a:ext uri="{FF2B5EF4-FFF2-40B4-BE49-F238E27FC236}">
                <a16:creationId xmlns:a16="http://schemas.microsoft.com/office/drawing/2014/main" id="{7DE19021-B79A-411C-B1E1-CD1A48E0A2DD}"/>
              </a:ext>
            </a:extLst>
          </p:cNvPr>
          <p:cNvSpPr>
            <a:spLocks noGrp="1"/>
          </p:cNvSpPr>
          <p:nvPr>
            <p:ph sz="quarter" idx="20"/>
          </p:nvPr>
        </p:nvSpPr>
        <p:spPr>
          <a:xfrm>
            <a:off x="685800"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8" name="Content Placeholder 13">
            <a:extLst>
              <a:ext uri="{FF2B5EF4-FFF2-40B4-BE49-F238E27FC236}">
                <a16:creationId xmlns:a16="http://schemas.microsoft.com/office/drawing/2014/main" id="{EDC496E3-7D55-447D-B30E-65870296C1B8}"/>
              </a:ext>
            </a:extLst>
          </p:cNvPr>
          <p:cNvSpPr>
            <a:spLocks noGrp="1"/>
          </p:cNvSpPr>
          <p:nvPr>
            <p:ph sz="quarter" idx="21"/>
          </p:nvPr>
        </p:nvSpPr>
        <p:spPr>
          <a:xfrm>
            <a:off x="3330448"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9" name="Content Placeholder 16">
            <a:extLst>
              <a:ext uri="{FF2B5EF4-FFF2-40B4-BE49-F238E27FC236}">
                <a16:creationId xmlns:a16="http://schemas.microsoft.com/office/drawing/2014/main" id="{7AC58EAF-050B-48F2-A7A9-2FB0E8447A08}"/>
              </a:ext>
            </a:extLst>
          </p:cNvPr>
          <p:cNvSpPr>
            <a:spLocks noGrp="1"/>
          </p:cNvSpPr>
          <p:nvPr>
            <p:ph sz="quarter" idx="22"/>
          </p:nvPr>
        </p:nvSpPr>
        <p:spPr>
          <a:xfrm>
            <a:off x="5975096" y="1986750"/>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41" name="Content Placeholder 18">
            <a:extLst>
              <a:ext uri="{FF2B5EF4-FFF2-40B4-BE49-F238E27FC236}">
                <a16:creationId xmlns:a16="http://schemas.microsoft.com/office/drawing/2014/main" id="{A060F658-EFCD-447F-8CB0-5F20CA00CE79}"/>
              </a:ext>
            </a:extLst>
          </p:cNvPr>
          <p:cNvSpPr>
            <a:spLocks noGrp="1"/>
          </p:cNvSpPr>
          <p:nvPr>
            <p:ph sz="quarter" idx="23"/>
          </p:nvPr>
        </p:nvSpPr>
        <p:spPr>
          <a:xfrm>
            <a:off x="8619744" y="1986593"/>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48" name="Content Placeholder 8">
            <a:extLst>
              <a:ext uri="{FF2B5EF4-FFF2-40B4-BE49-F238E27FC236}">
                <a16:creationId xmlns:a16="http://schemas.microsoft.com/office/drawing/2014/main" id="{59E1B0F0-1043-481A-845E-02CFA0B0E80C}"/>
              </a:ext>
            </a:extLst>
          </p:cNvPr>
          <p:cNvSpPr>
            <a:spLocks noGrp="1"/>
          </p:cNvSpPr>
          <p:nvPr>
            <p:ph sz="quarter" idx="24"/>
          </p:nvPr>
        </p:nvSpPr>
        <p:spPr>
          <a:xfrm>
            <a:off x="685800"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49" name="Content Placeholder 13">
            <a:extLst>
              <a:ext uri="{FF2B5EF4-FFF2-40B4-BE49-F238E27FC236}">
                <a16:creationId xmlns:a16="http://schemas.microsoft.com/office/drawing/2014/main" id="{82727B49-087F-4BDF-9CAC-FBBC7993BDB6}"/>
              </a:ext>
            </a:extLst>
          </p:cNvPr>
          <p:cNvSpPr>
            <a:spLocks noGrp="1"/>
          </p:cNvSpPr>
          <p:nvPr>
            <p:ph sz="quarter" idx="25"/>
          </p:nvPr>
        </p:nvSpPr>
        <p:spPr>
          <a:xfrm>
            <a:off x="3330448"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50" name="Content Placeholder 16">
            <a:extLst>
              <a:ext uri="{FF2B5EF4-FFF2-40B4-BE49-F238E27FC236}">
                <a16:creationId xmlns:a16="http://schemas.microsoft.com/office/drawing/2014/main" id="{A69FE788-EC3B-4010-A425-9835B2FD896E}"/>
              </a:ext>
            </a:extLst>
          </p:cNvPr>
          <p:cNvSpPr>
            <a:spLocks noGrp="1"/>
          </p:cNvSpPr>
          <p:nvPr>
            <p:ph sz="quarter" idx="26"/>
          </p:nvPr>
        </p:nvSpPr>
        <p:spPr>
          <a:xfrm>
            <a:off x="5975096" y="4101156"/>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51" name="Content Placeholder 18">
            <a:extLst>
              <a:ext uri="{FF2B5EF4-FFF2-40B4-BE49-F238E27FC236}">
                <a16:creationId xmlns:a16="http://schemas.microsoft.com/office/drawing/2014/main" id="{F83C9447-792F-40B3-B8C7-5CD9698F8F21}"/>
              </a:ext>
            </a:extLst>
          </p:cNvPr>
          <p:cNvSpPr>
            <a:spLocks noGrp="1"/>
          </p:cNvSpPr>
          <p:nvPr>
            <p:ph sz="quarter" idx="27"/>
          </p:nvPr>
        </p:nvSpPr>
        <p:spPr>
          <a:xfrm>
            <a:off x="8619744" y="4100999"/>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Tree>
    <p:extLst>
      <p:ext uri="{BB962C8B-B14F-4D97-AF65-F5344CB8AC3E}">
        <p14:creationId xmlns:p14="http://schemas.microsoft.com/office/powerpoint/2010/main" val="1708448223"/>
      </p:ext>
    </p:extLst>
  </p:cSld>
  <p:clrMapOvr>
    <a:masterClrMapping/>
  </p:clrMapOvr>
  <p:extLst>
    <p:ext uri="{DCECCB84-F9BA-43D5-87BE-67443E8EF086}">
      <p15:sldGuideLst xmlns:p15="http://schemas.microsoft.com/office/powerpoint/2012/main">
        <p15:guide id="1" pos="432" userDrawn="1">
          <p15:clr>
            <a:srgbClr val="FBAE40"/>
          </p15:clr>
        </p15:guide>
        <p15:guide id="2" pos="1955" userDrawn="1">
          <p15:clr>
            <a:srgbClr val="FBAE40"/>
          </p15:clr>
        </p15:guide>
        <p15:guide id="3" pos="2093" userDrawn="1">
          <p15:clr>
            <a:srgbClr val="FBAE40"/>
          </p15:clr>
        </p15:guide>
        <p15:guide id="4" pos="3623" userDrawn="1">
          <p15:clr>
            <a:srgbClr val="FBAE40"/>
          </p15:clr>
        </p15:guide>
        <p15:guide id="5" pos="3764" userDrawn="1">
          <p15:clr>
            <a:srgbClr val="FBAE40"/>
          </p15:clr>
        </p15:guide>
        <p15:guide id="6" pos="5288" userDrawn="1">
          <p15:clr>
            <a:srgbClr val="FBAE40"/>
          </p15:clr>
        </p15:guide>
        <p15:guide id="7" pos="5426" userDrawn="1">
          <p15:clr>
            <a:srgbClr val="FBAE40"/>
          </p15:clr>
        </p15:guide>
        <p15:guide id="8" pos="6951" userDrawn="1">
          <p15:clr>
            <a:srgbClr val="FBAE40"/>
          </p15:clr>
        </p15:guide>
        <p15:guide id="9" pos="5903" userDrawn="1">
          <p15:clr>
            <a:srgbClr val="FBAE40"/>
          </p15:clr>
        </p15:guide>
        <p15:guide id="10" orient="horz" pos="373" userDrawn="1">
          <p15:clr>
            <a:srgbClr val="FBAE40"/>
          </p15:clr>
        </p15:guide>
        <p15:guide id="11" orient="horz" pos="1050" userDrawn="1">
          <p15:clr>
            <a:srgbClr val="FBAE40"/>
          </p15:clr>
        </p15:guide>
        <p15:guide id="12" orient="horz" pos="1248" userDrawn="1">
          <p15:clr>
            <a:srgbClr val="FBAE40"/>
          </p15:clr>
        </p15:guide>
        <p15:guide id="13" orient="horz" pos="1600" userDrawn="1">
          <p15:clr>
            <a:srgbClr val="FBAE40"/>
          </p15:clr>
        </p15:guide>
        <p15:guide id="14" orient="horz" pos="1624" userDrawn="1">
          <p15:clr>
            <a:srgbClr val="FBAE40"/>
          </p15:clr>
        </p15:guide>
        <p15:guide id="15" orient="horz" pos="2419" userDrawn="1">
          <p15:clr>
            <a:srgbClr val="FBAE40"/>
          </p15:clr>
        </p15:guide>
        <p15:guide id="16" orient="horz" pos="2583" userDrawn="1">
          <p15:clr>
            <a:srgbClr val="FBAE40"/>
          </p15:clr>
        </p15:guide>
        <p15:guide id="17" orient="horz" pos="2932" userDrawn="1">
          <p15:clr>
            <a:srgbClr val="FBAE40"/>
          </p15:clr>
        </p15:guide>
        <p15:guide id="18" orient="horz" pos="2958" userDrawn="1">
          <p15:clr>
            <a:srgbClr val="FBAE40"/>
          </p15:clr>
        </p15:guide>
        <p15:guide id="19" orient="horz" pos="3753" userDrawn="1">
          <p15:clr>
            <a:srgbClr val="FBAE40"/>
          </p15:clr>
        </p15:guide>
      </p15:sldGuideLst>
    </p:ext>
  </p:extLst>
</p:sldLayout>
</file>

<file path=ppt/slideLayouts/slideLayout11.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ull biograph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92238" y="3054984"/>
            <a:ext cx="2921001"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5A84EB63-2468-4E62-9D12-74E467D23D1C}"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101441"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1719002" y="2047875"/>
            <a:ext cx="1894237"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505CD131-6F34-440C-AB66-172203B0F635}"/>
              </a:ext>
            </a:extLst>
          </p:cNvPr>
          <p:cNvSpPr>
            <a:spLocks noGrp="1"/>
          </p:cNvSpPr>
          <p:nvPr>
            <p:ph idx="17"/>
          </p:nvPr>
        </p:nvSpPr>
        <p:spPr>
          <a:xfrm>
            <a:off x="6101440" y="3054984"/>
            <a:ext cx="2921001"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7128204" y="2047875"/>
            <a:ext cx="1894237"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1" name="Text Placeholder 15">
            <a:extLst>
              <a:ext uri="{FF2B5EF4-FFF2-40B4-BE49-F238E27FC236}">
                <a16:creationId xmlns:a16="http://schemas.microsoft.com/office/drawing/2014/main" id="{387142AE-3DD7-4B7C-A532-6782F2571152}"/>
              </a:ext>
            </a:extLst>
          </p:cNvPr>
          <p:cNvSpPr>
            <a:spLocks noGrp="1"/>
          </p:cNvSpPr>
          <p:nvPr>
            <p:ph type="body" sz="quarter" idx="16"/>
          </p:nvPr>
        </p:nvSpPr>
        <p:spPr>
          <a:xfrm>
            <a:off x="3818259" y="2047875"/>
            <a:ext cx="1894237" cy="3758564"/>
          </a:xfrm>
        </p:spPr>
        <p:txBody>
          <a:bodyPr anchor="t"/>
          <a:lstStyle>
            <a:lvl1pPr marL="0" indent="0">
              <a:spcBef>
                <a:spcPts val="0"/>
              </a:spcBef>
              <a:spcAft>
                <a:spcPts val="600"/>
              </a:spcAft>
              <a:buNone/>
              <a:defRPr sz="1000" b="1" baseline="0">
                <a:solidFill>
                  <a:schemeClr val="accent1"/>
                </a:solidFill>
              </a:defRPr>
            </a:lvl1pPr>
            <a:lvl2pPr marL="0" indent="0">
              <a:spcBef>
                <a:spcPts val="0"/>
              </a:spcBef>
              <a:spcAft>
                <a:spcPts val="60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2" name="Text Placeholder 15">
            <a:extLst>
              <a:ext uri="{FF2B5EF4-FFF2-40B4-BE49-F238E27FC236}">
                <a16:creationId xmlns:a16="http://schemas.microsoft.com/office/drawing/2014/main" id="{BA04EAA7-E139-4EE3-BEC3-1EDD5BE8C16B}"/>
              </a:ext>
            </a:extLst>
          </p:cNvPr>
          <p:cNvSpPr>
            <a:spLocks noGrp="1"/>
          </p:cNvSpPr>
          <p:nvPr>
            <p:ph type="body" sz="quarter" idx="19"/>
          </p:nvPr>
        </p:nvSpPr>
        <p:spPr>
          <a:xfrm>
            <a:off x="9227461" y="2047875"/>
            <a:ext cx="1894237" cy="3758564"/>
          </a:xfrm>
        </p:spPr>
        <p:txBody>
          <a:bodyPr anchor="t"/>
          <a:lstStyle>
            <a:lvl1pPr marL="0" indent="0">
              <a:spcBef>
                <a:spcPts val="0"/>
              </a:spcBef>
              <a:spcAft>
                <a:spcPts val="600"/>
              </a:spcAft>
              <a:buNone/>
              <a:defRPr sz="1000" b="1" baseline="0">
                <a:solidFill>
                  <a:schemeClr val="accent1"/>
                </a:solidFill>
              </a:defRPr>
            </a:lvl1pPr>
            <a:lvl2pPr marL="0" indent="0">
              <a:spcBef>
                <a:spcPts val="0"/>
              </a:spcBef>
              <a:spcAft>
                <a:spcPts val="60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2531554"/>
      </p:ext>
    </p:extLst>
  </p:cSld>
  <p:clrMapOvr>
    <a:masterClrMapping/>
  </p:clrMapOvr>
  <p:extLst>
    <p:ext uri="{DCECCB84-F9BA-43D5-87BE-67443E8EF086}">
      <p15:sldGuideLst xmlns:p15="http://schemas.microsoft.com/office/powerpoint/2012/main">
        <p15:guide id="1" pos="432" userDrawn="1">
          <p15:clr>
            <a:srgbClr val="FBAE40"/>
          </p15:clr>
        </p15:guide>
        <p15:guide id="2" pos="954" userDrawn="1">
          <p15:clr>
            <a:srgbClr val="FBAE40"/>
          </p15:clr>
        </p15:guide>
        <p15:guide id="3" pos="1079" userDrawn="1">
          <p15:clr>
            <a:srgbClr val="FBAE40"/>
          </p15:clr>
        </p15:guide>
        <p15:guide id="4" pos="2278" userDrawn="1">
          <p15:clr>
            <a:srgbClr val="FBAE40"/>
          </p15:clr>
        </p15:guide>
        <p15:guide id="5" pos="2400" userDrawn="1">
          <p15:clr>
            <a:srgbClr val="FBAE40"/>
          </p15:clr>
        </p15:guide>
        <p15:guide id="6" pos="3602" userDrawn="1">
          <p15:clr>
            <a:srgbClr val="FBAE40"/>
          </p15:clr>
        </p15:guide>
        <p15:guide id="7" pos="3839" userDrawn="1">
          <p15:clr>
            <a:srgbClr val="FBAE40"/>
          </p15:clr>
        </p15:guide>
        <p15:guide id="8" pos="4366" userDrawn="1">
          <p15:clr>
            <a:srgbClr val="FBAE40"/>
          </p15:clr>
        </p15:guide>
        <p15:guide id="9" pos="4486" userDrawn="1">
          <p15:clr>
            <a:srgbClr val="FBAE40"/>
          </p15:clr>
        </p15:guide>
        <p15:guide id="10" pos="5687" userDrawn="1">
          <p15:clr>
            <a:srgbClr val="FBAE40"/>
          </p15:clr>
        </p15:guide>
        <p15:guide id="11" pos="5810" userDrawn="1">
          <p15:clr>
            <a:srgbClr val="FBAE40"/>
          </p15:clr>
        </p15:guide>
        <p15:guide id="12" pos="5903" userDrawn="1">
          <p15:clr>
            <a:srgbClr val="FBAE40"/>
          </p15:clr>
        </p15:guide>
        <p15:guide id="13" pos="7008" userDrawn="1">
          <p15:clr>
            <a:srgbClr val="FBAE40"/>
          </p15:clr>
        </p15:guide>
        <p15:guide id="14" orient="horz" pos="373" userDrawn="1">
          <p15:clr>
            <a:srgbClr val="FBAE40"/>
          </p15:clr>
        </p15:guide>
        <p15:guide id="15" orient="horz" pos="1050" userDrawn="1">
          <p15:clr>
            <a:srgbClr val="FBAE40"/>
          </p15:clr>
        </p15:guide>
        <p15:guide id="16" orient="horz" pos="1285" userDrawn="1">
          <p15:clr>
            <a:srgbClr val="FBAE40"/>
          </p15:clr>
        </p15:guide>
        <p15:guide id="17" orient="horz" pos="1809" userDrawn="1">
          <p15:clr>
            <a:srgbClr val="FBAE40"/>
          </p15:clr>
        </p15:guide>
        <p15:guide id="18" orient="horz" pos="1923" userDrawn="1">
          <p15:clr>
            <a:srgbClr val="FBAE40"/>
          </p15:clr>
        </p15:guide>
        <p15:guide id="19" orient="horz" pos="3659" userDrawn="1">
          <p15:clr>
            <a:srgbClr val="FBAE40"/>
          </p15:clr>
        </p15:guide>
      </p15:sldGuideLst>
    </p:ext>
  </p:extLst>
</p:sldLayout>
</file>

<file path=ppt/slideLayouts/slideLayout12.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92238"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05591B60-E13A-4DF3-8F9E-D27F26CF9852}"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425645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1719002"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505CD131-6F34-440C-AB66-172203B0F635}"/>
              </a:ext>
            </a:extLst>
          </p:cNvPr>
          <p:cNvSpPr>
            <a:spLocks noGrp="1"/>
          </p:cNvSpPr>
          <p:nvPr>
            <p:ph idx="17"/>
          </p:nvPr>
        </p:nvSpPr>
        <p:spPr>
          <a:xfrm>
            <a:off x="4256455"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5283218"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3" name="Picture Placeholder 11">
            <a:extLst>
              <a:ext uri="{FF2B5EF4-FFF2-40B4-BE49-F238E27FC236}">
                <a16:creationId xmlns:a16="http://schemas.microsoft.com/office/drawing/2014/main" id="{DFD74AD1-E21E-42F2-84DF-275C7107A380}"/>
              </a:ext>
            </a:extLst>
          </p:cNvPr>
          <p:cNvSpPr>
            <a:spLocks noGrp="1"/>
          </p:cNvSpPr>
          <p:nvPr>
            <p:ph type="pic" sz="quarter" idx="19"/>
          </p:nvPr>
        </p:nvSpPr>
        <p:spPr>
          <a:xfrm>
            <a:off x="7820673"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4" name="Content Placeholder 2">
            <a:extLst>
              <a:ext uri="{FF2B5EF4-FFF2-40B4-BE49-F238E27FC236}">
                <a16:creationId xmlns:a16="http://schemas.microsoft.com/office/drawing/2014/main" id="{19E17D78-F4F0-4412-8AF7-D4CC66E3A9C3}"/>
              </a:ext>
            </a:extLst>
          </p:cNvPr>
          <p:cNvSpPr>
            <a:spLocks noGrp="1"/>
          </p:cNvSpPr>
          <p:nvPr>
            <p:ph idx="20"/>
          </p:nvPr>
        </p:nvSpPr>
        <p:spPr>
          <a:xfrm>
            <a:off x="7820672"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5">
            <a:extLst>
              <a:ext uri="{FF2B5EF4-FFF2-40B4-BE49-F238E27FC236}">
                <a16:creationId xmlns:a16="http://schemas.microsoft.com/office/drawing/2014/main" id="{F12530CC-6EF2-4635-99C5-30375F699149}"/>
              </a:ext>
            </a:extLst>
          </p:cNvPr>
          <p:cNvSpPr>
            <a:spLocks noGrp="1"/>
          </p:cNvSpPr>
          <p:nvPr>
            <p:ph type="body" sz="quarter" idx="21"/>
          </p:nvPr>
        </p:nvSpPr>
        <p:spPr>
          <a:xfrm>
            <a:off x="8847436"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11915909"/>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1050" userDrawn="1">
          <p15:clr>
            <a:srgbClr val="FBAE40"/>
          </p15:clr>
        </p15:guide>
        <p15:guide id="3" orient="horz" pos="1285" userDrawn="1">
          <p15:clr>
            <a:srgbClr val="FBAE40"/>
          </p15:clr>
        </p15:guide>
        <p15:guide id="4" orient="horz" pos="1809" userDrawn="1">
          <p15:clr>
            <a:srgbClr val="FBAE40"/>
          </p15:clr>
        </p15:guide>
        <p15:guide id="5" orient="horz" pos="1923" userDrawn="1">
          <p15:clr>
            <a:srgbClr val="FBAE40"/>
          </p15:clr>
        </p15:guide>
        <p15:guide id="6" orient="horz" pos="3659" userDrawn="1">
          <p15:clr>
            <a:srgbClr val="FBAE40"/>
          </p15:clr>
        </p15:guide>
        <p15:guide id="7" pos="432" userDrawn="1">
          <p15:clr>
            <a:srgbClr val="FBAE40"/>
          </p15:clr>
        </p15:guide>
        <p15:guide id="8" pos="954" userDrawn="1">
          <p15:clr>
            <a:srgbClr val="FBAE40"/>
          </p15:clr>
        </p15:guide>
        <p15:guide id="9" pos="1079" userDrawn="1">
          <p15:clr>
            <a:srgbClr val="FBAE40"/>
          </p15:clr>
        </p15:guide>
        <p15:guide id="10" pos="2526" userDrawn="1">
          <p15:clr>
            <a:srgbClr val="FBAE40"/>
          </p15:clr>
        </p15:guide>
        <p15:guide id="11" pos="2677" userDrawn="1">
          <p15:clr>
            <a:srgbClr val="FBAE40"/>
          </p15:clr>
        </p15:guide>
        <p15:guide id="12" pos="3198" userDrawn="1">
          <p15:clr>
            <a:srgbClr val="FBAE40"/>
          </p15:clr>
        </p15:guide>
        <p15:guide id="13" pos="3323" userDrawn="1">
          <p15:clr>
            <a:srgbClr val="FBAE40"/>
          </p15:clr>
        </p15:guide>
        <p15:guide id="14" pos="4772" userDrawn="1">
          <p15:clr>
            <a:srgbClr val="FBAE40"/>
          </p15:clr>
        </p15:guide>
        <p15:guide id="15" pos="4923" userDrawn="1">
          <p15:clr>
            <a:srgbClr val="FBAE40"/>
          </p15:clr>
        </p15:guide>
        <p15:guide id="16" pos="5447" userDrawn="1">
          <p15:clr>
            <a:srgbClr val="FBAE40"/>
          </p15:clr>
        </p15:guide>
        <p15:guide id="17" pos="5570" userDrawn="1">
          <p15:clr>
            <a:srgbClr val="FBAE40"/>
          </p15:clr>
        </p15:guide>
        <p15:guide id="18" pos="7016" userDrawn="1">
          <p15:clr>
            <a:srgbClr val="FBAE40"/>
          </p15:clr>
        </p15:guide>
        <p15:guide id="19" pos="5903" userDrawn="1">
          <p15:clr>
            <a:srgbClr val="FBAE40"/>
          </p15:clr>
        </p15:guide>
      </p15:sldGuideLst>
    </p:ext>
  </p:extLst>
</p:sldLayout>
</file>

<file path=ppt/slideLayouts/slideLayout13.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acts -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4081FFF8-0484-4C57-85CC-C34E4AB993B6}"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365480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3661444"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662462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6627943"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594441"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594441"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648109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2260" userDrawn="1">
          <p15:clr>
            <a:srgbClr val="FBAE40"/>
          </p15:clr>
        </p15:guide>
        <p15:guide id="6" orient="horz" pos="2380" userDrawn="1">
          <p15:clr>
            <a:srgbClr val="FBAE40"/>
          </p15:clr>
        </p15:guide>
        <p15:guide id="7" orient="horz" pos="2914" userDrawn="1">
          <p15:clr>
            <a:srgbClr val="FBAE40"/>
          </p15:clr>
        </p15:guide>
        <p15:guide id="8" pos="432" userDrawn="1">
          <p15:clr>
            <a:srgbClr val="FBAE40"/>
          </p15:clr>
        </p15:guide>
        <p15:guide id="9" pos="1410" userDrawn="1">
          <p15:clr>
            <a:srgbClr val="FBAE40"/>
          </p15:clr>
        </p15:guide>
        <p15:guide id="10" pos="2301" userDrawn="1">
          <p15:clr>
            <a:srgbClr val="FBAE40"/>
          </p15:clr>
        </p15:guide>
        <p15:guide id="11" pos="3279" userDrawn="1">
          <p15:clr>
            <a:srgbClr val="FBAE40"/>
          </p15:clr>
        </p15:guide>
        <p15:guide id="12" pos="4170" userDrawn="1">
          <p15:clr>
            <a:srgbClr val="FBAE40"/>
          </p15:clr>
        </p15:guide>
        <p15:guide id="13" pos="5145" userDrawn="1">
          <p15:clr>
            <a:srgbClr val="FBAE40"/>
          </p15:clr>
        </p15:guide>
        <p15:guide id="14" pos="6039" userDrawn="1">
          <p15:clr>
            <a:srgbClr val="FBAE40"/>
          </p15:clr>
        </p15:guide>
        <p15:guide id="15" pos="7014" userDrawn="1">
          <p15:clr>
            <a:srgbClr val="FBAE40"/>
          </p15:clr>
        </p15:guide>
        <p15:guide id="16" pos="5903" userDrawn="1">
          <p15:clr>
            <a:srgbClr val="FBAE40"/>
          </p15:clr>
        </p15:guide>
      </p15:sldGuideLst>
    </p:ext>
  </p:extLst>
</p:sldLayout>
</file>

<file path=ppt/slideLayouts/slideLayout14.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acts - 8">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272DCF7D-7425-4853-A878-71E49C152681}"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8498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683225"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3725972"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6" name="Picture Placeholder 11">
            <a:extLst>
              <a:ext uri="{FF2B5EF4-FFF2-40B4-BE49-F238E27FC236}">
                <a16:creationId xmlns:a16="http://schemas.microsoft.com/office/drawing/2014/main" id="{20708686-B430-4659-91D6-0ACC46499832}"/>
              </a:ext>
            </a:extLst>
          </p:cNvPr>
          <p:cNvSpPr>
            <a:spLocks noGrp="1"/>
          </p:cNvSpPr>
          <p:nvPr>
            <p:ph type="pic" sz="quarter" idx="20"/>
          </p:nvPr>
        </p:nvSpPr>
        <p:spPr>
          <a:xfrm>
            <a:off x="3725972"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373261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8" name="Text Placeholder 15">
            <a:extLst>
              <a:ext uri="{FF2B5EF4-FFF2-40B4-BE49-F238E27FC236}">
                <a16:creationId xmlns:a16="http://schemas.microsoft.com/office/drawing/2014/main" id="{217E9D66-0149-4DAA-8D50-9841C448DC20}"/>
              </a:ext>
            </a:extLst>
          </p:cNvPr>
          <p:cNvSpPr>
            <a:spLocks noGrp="1"/>
          </p:cNvSpPr>
          <p:nvPr>
            <p:ph type="body" sz="quarter" idx="22"/>
          </p:nvPr>
        </p:nvSpPr>
        <p:spPr>
          <a:xfrm>
            <a:off x="3724802"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6766964"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0" name="Picture Placeholder 11">
            <a:extLst>
              <a:ext uri="{FF2B5EF4-FFF2-40B4-BE49-F238E27FC236}">
                <a16:creationId xmlns:a16="http://schemas.microsoft.com/office/drawing/2014/main" id="{C8941EB1-1F4A-40AE-ABC0-21EFDE46F767}"/>
              </a:ext>
            </a:extLst>
          </p:cNvPr>
          <p:cNvSpPr>
            <a:spLocks noGrp="1"/>
          </p:cNvSpPr>
          <p:nvPr>
            <p:ph type="pic" sz="quarter" idx="24"/>
          </p:nvPr>
        </p:nvSpPr>
        <p:spPr>
          <a:xfrm>
            <a:off x="6766964"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677028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B53D4741-2BCB-4B70-A88B-8722977CFA39}"/>
              </a:ext>
            </a:extLst>
          </p:cNvPr>
          <p:cNvSpPr>
            <a:spLocks noGrp="1"/>
          </p:cNvSpPr>
          <p:nvPr>
            <p:ph type="body" sz="quarter" idx="26"/>
          </p:nvPr>
        </p:nvSpPr>
        <p:spPr>
          <a:xfrm>
            <a:off x="6766379"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807956"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2" name="Picture Placeholder 11">
            <a:extLst>
              <a:ext uri="{FF2B5EF4-FFF2-40B4-BE49-F238E27FC236}">
                <a16:creationId xmlns:a16="http://schemas.microsoft.com/office/drawing/2014/main" id="{920C414C-02EC-494B-BC0F-A94783A688CC}"/>
              </a:ext>
            </a:extLst>
          </p:cNvPr>
          <p:cNvSpPr>
            <a:spLocks noGrp="1"/>
          </p:cNvSpPr>
          <p:nvPr>
            <p:ph type="pic" sz="quarter" idx="36"/>
          </p:nvPr>
        </p:nvSpPr>
        <p:spPr>
          <a:xfrm>
            <a:off x="9807956"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807956"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4" name="Text Placeholder 15">
            <a:extLst>
              <a:ext uri="{FF2B5EF4-FFF2-40B4-BE49-F238E27FC236}">
                <a16:creationId xmlns:a16="http://schemas.microsoft.com/office/drawing/2014/main" id="{C543877B-F9EC-406C-ACE5-2B19CDAC0557}"/>
              </a:ext>
            </a:extLst>
          </p:cNvPr>
          <p:cNvSpPr>
            <a:spLocks noGrp="1"/>
          </p:cNvSpPr>
          <p:nvPr>
            <p:ph type="body" sz="quarter" idx="38"/>
          </p:nvPr>
        </p:nvSpPr>
        <p:spPr>
          <a:xfrm>
            <a:off x="9807956"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5574588"/>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2" userDrawn="1">
          <p15:clr>
            <a:srgbClr val="FBAE40"/>
          </p15:clr>
        </p15:guide>
        <p15:guide id="5" orient="horz" pos="1811" userDrawn="1">
          <p15:clr>
            <a:srgbClr val="FBAE40"/>
          </p15:clr>
        </p15:guide>
        <p15:guide id="6" orient="horz" pos="1926" userDrawn="1">
          <p15:clr>
            <a:srgbClr val="FBAE40"/>
          </p15:clr>
        </p15:guide>
        <p15:guide id="7" orient="horz" pos="2460" userDrawn="1">
          <p15:clr>
            <a:srgbClr val="FBAE40"/>
          </p15:clr>
        </p15:guide>
        <p15:guide id="8" orient="horz" pos="2541" userDrawn="1">
          <p15:clr>
            <a:srgbClr val="FBAE40"/>
          </p15:clr>
        </p15:guide>
        <p15:guide id="9" orient="horz" pos="3068" userDrawn="1">
          <p15:clr>
            <a:srgbClr val="FBAE40"/>
          </p15:clr>
        </p15:guide>
        <p15:guide id="10" orient="horz" pos="3177"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2343" userDrawn="1">
          <p15:clr>
            <a:srgbClr val="FBAE40"/>
          </p15:clr>
        </p15:guide>
        <p15:guide id="16" pos="2867" userDrawn="1">
          <p15:clr>
            <a:srgbClr val="FBAE40"/>
          </p15:clr>
        </p15:guide>
        <p15:guide id="17" pos="3307" userDrawn="1">
          <p15:clr>
            <a:srgbClr val="FBAE40"/>
          </p15:clr>
        </p15:guide>
        <p15:guide id="18" pos="4259" userDrawn="1">
          <p15:clr>
            <a:srgbClr val="FBAE40"/>
          </p15:clr>
        </p15:guide>
        <p15:guide id="19" pos="4783" userDrawn="1">
          <p15:clr>
            <a:srgbClr val="FBAE40"/>
          </p15:clr>
        </p15:guide>
        <p15:guide id="20" pos="5218" userDrawn="1">
          <p15:clr>
            <a:srgbClr val="FBAE40"/>
          </p15:clr>
        </p15:guide>
        <p15:guide id="21" pos="5903" userDrawn="1">
          <p15:clr>
            <a:srgbClr val="FBAE40"/>
          </p15:clr>
        </p15:guide>
        <p15:guide id="22" pos="6172" userDrawn="1">
          <p15:clr>
            <a:srgbClr val="FBAE40"/>
          </p15:clr>
        </p15:guide>
        <p15:guide id="23" pos="6698" userDrawn="1">
          <p15:clr>
            <a:srgbClr val="FBAE40"/>
          </p15:clr>
        </p15:guide>
        <p15:guide id="24" pos="7134" userDrawn="1">
          <p15:clr>
            <a:srgbClr val="FBAE40"/>
          </p15:clr>
        </p15:guide>
      </p15:sldGuideLst>
    </p:ext>
  </p:extLst>
</p:sldLayout>
</file>

<file path=ppt/slideLayouts/slideLayout15.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acts - 1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CBF2AFA-4D3B-464B-A49D-701E02608766}"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8498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683225"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250957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6" name="Picture Placeholder 11">
            <a:extLst>
              <a:ext uri="{FF2B5EF4-FFF2-40B4-BE49-F238E27FC236}">
                <a16:creationId xmlns:a16="http://schemas.microsoft.com/office/drawing/2014/main" id="{20708686-B430-4659-91D6-0ACC46499832}"/>
              </a:ext>
            </a:extLst>
          </p:cNvPr>
          <p:cNvSpPr>
            <a:spLocks noGrp="1"/>
          </p:cNvSpPr>
          <p:nvPr>
            <p:ph type="pic" sz="quarter" idx="20"/>
          </p:nvPr>
        </p:nvSpPr>
        <p:spPr>
          <a:xfrm>
            <a:off x="2509575"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2517547"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8" name="Text Placeholder 15">
            <a:extLst>
              <a:ext uri="{FF2B5EF4-FFF2-40B4-BE49-F238E27FC236}">
                <a16:creationId xmlns:a16="http://schemas.microsoft.com/office/drawing/2014/main" id="{217E9D66-0149-4DAA-8D50-9841C448DC20}"/>
              </a:ext>
            </a:extLst>
          </p:cNvPr>
          <p:cNvSpPr>
            <a:spLocks noGrp="1"/>
          </p:cNvSpPr>
          <p:nvPr>
            <p:ph type="body" sz="quarter" idx="22"/>
          </p:nvPr>
        </p:nvSpPr>
        <p:spPr>
          <a:xfrm>
            <a:off x="2508171"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433417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0" name="Picture Placeholder 11">
            <a:extLst>
              <a:ext uri="{FF2B5EF4-FFF2-40B4-BE49-F238E27FC236}">
                <a16:creationId xmlns:a16="http://schemas.microsoft.com/office/drawing/2014/main" id="{C8941EB1-1F4A-40AE-ABC0-21EFDE46F767}"/>
              </a:ext>
            </a:extLst>
          </p:cNvPr>
          <p:cNvSpPr>
            <a:spLocks noGrp="1"/>
          </p:cNvSpPr>
          <p:nvPr>
            <p:ph type="pic" sz="quarter" idx="24"/>
          </p:nvPr>
        </p:nvSpPr>
        <p:spPr>
          <a:xfrm>
            <a:off x="433417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4340149"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B53D4741-2BCB-4B70-A88B-8722977CFA39}"/>
              </a:ext>
            </a:extLst>
          </p:cNvPr>
          <p:cNvSpPr>
            <a:spLocks noGrp="1"/>
          </p:cNvSpPr>
          <p:nvPr>
            <p:ph type="body" sz="quarter" idx="26"/>
          </p:nvPr>
        </p:nvSpPr>
        <p:spPr>
          <a:xfrm>
            <a:off x="4333117"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3" name="Picture Placeholder 11">
            <a:extLst>
              <a:ext uri="{FF2B5EF4-FFF2-40B4-BE49-F238E27FC236}">
                <a16:creationId xmlns:a16="http://schemas.microsoft.com/office/drawing/2014/main" id="{3C697E6B-0672-4879-90B2-1C99C4CC713A}"/>
              </a:ext>
            </a:extLst>
          </p:cNvPr>
          <p:cNvSpPr>
            <a:spLocks noGrp="1"/>
          </p:cNvSpPr>
          <p:nvPr>
            <p:ph type="pic" sz="quarter" idx="27"/>
          </p:nvPr>
        </p:nvSpPr>
        <p:spPr>
          <a:xfrm>
            <a:off x="615876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4" name="Picture Placeholder 11">
            <a:extLst>
              <a:ext uri="{FF2B5EF4-FFF2-40B4-BE49-F238E27FC236}">
                <a16:creationId xmlns:a16="http://schemas.microsoft.com/office/drawing/2014/main" id="{39F6F03A-2528-4B92-A244-37269BE62627}"/>
              </a:ext>
            </a:extLst>
          </p:cNvPr>
          <p:cNvSpPr>
            <a:spLocks noGrp="1"/>
          </p:cNvSpPr>
          <p:nvPr>
            <p:ph type="pic" sz="quarter" idx="28"/>
          </p:nvPr>
        </p:nvSpPr>
        <p:spPr>
          <a:xfrm>
            <a:off x="6158765"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5" name="Text Placeholder 15">
            <a:extLst>
              <a:ext uri="{FF2B5EF4-FFF2-40B4-BE49-F238E27FC236}">
                <a16:creationId xmlns:a16="http://schemas.microsoft.com/office/drawing/2014/main" id="{ED3BA0B3-B93E-4247-BF8B-64DAC127FE77}"/>
              </a:ext>
            </a:extLst>
          </p:cNvPr>
          <p:cNvSpPr>
            <a:spLocks noGrp="1"/>
          </p:cNvSpPr>
          <p:nvPr>
            <p:ph type="body" sz="quarter" idx="29"/>
          </p:nvPr>
        </p:nvSpPr>
        <p:spPr>
          <a:xfrm>
            <a:off x="6162751"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6" name="Text Placeholder 15">
            <a:extLst>
              <a:ext uri="{FF2B5EF4-FFF2-40B4-BE49-F238E27FC236}">
                <a16:creationId xmlns:a16="http://schemas.microsoft.com/office/drawing/2014/main" id="{EECC7833-59F7-431D-B85C-226266F10BC6}"/>
              </a:ext>
            </a:extLst>
          </p:cNvPr>
          <p:cNvSpPr>
            <a:spLocks noGrp="1"/>
          </p:cNvSpPr>
          <p:nvPr>
            <p:ph type="body" sz="quarter" idx="30"/>
          </p:nvPr>
        </p:nvSpPr>
        <p:spPr>
          <a:xfrm>
            <a:off x="6158063"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7" name="Picture Placeholder 11">
            <a:extLst>
              <a:ext uri="{FF2B5EF4-FFF2-40B4-BE49-F238E27FC236}">
                <a16:creationId xmlns:a16="http://schemas.microsoft.com/office/drawing/2014/main" id="{1BAA79CC-5BE1-453D-87F9-010FB7AC2A6B}"/>
              </a:ext>
            </a:extLst>
          </p:cNvPr>
          <p:cNvSpPr>
            <a:spLocks noGrp="1"/>
          </p:cNvSpPr>
          <p:nvPr>
            <p:ph type="pic" sz="quarter" idx="31"/>
          </p:nvPr>
        </p:nvSpPr>
        <p:spPr>
          <a:xfrm>
            <a:off x="798336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8" name="Picture Placeholder 11">
            <a:extLst>
              <a:ext uri="{FF2B5EF4-FFF2-40B4-BE49-F238E27FC236}">
                <a16:creationId xmlns:a16="http://schemas.microsoft.com/office/drawing/2014/main" id="{0F514191-3ED4-4066-901E-A740ACD76F68}"/>
              </a:ext>
            </a:extLst>
          </p:cNvPr>
          <p:cNvSpPr>
            <a:spLocks noGrp="1"/>
          </p:cNvSpPr>
          <p:nvPr>
            <p:ph type="pic" sz="quarter" idx="32"/>
          </p:nvPr>
        </p:nvSpPr>
        <p:spPr>
          <a:xfrm>
            <a:off x="798336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9" name="Text Placeholder 15">
            <a:extLst>
              <a:ext uri="{FF2B5EF4-FFF2-40B4-BE49-F238E27FC236}">
                <a16:creationId xmlns:a16="http://schemas.microsoft.com/office/drawing/2014/main" id="{E5759E56-C227-4569-8D93-A9E1B5B80AA7}"/>
              </a:ext>
            </a:extLst>
          </p:cNvPr>
          <p:cNvSpPr>
            <a:spLocks noGrp="1"/>
          </p:cNvSpPr>
          <p:nvPr>
            <p:ph type="body" sz="quarter" idx="33"/>
          </p:nvPr>
        </p:nvSpPr>
        <p:spPr>
          <a:xfrm>
            <a:off x="7985353"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0" name="Text Placeholder 15">
            <a:extLst>
              <a:ext uri="{FF2B5EF4-FFF2-40B4-BE49-F238E27FC236}">
                <a16:creationId xmlns:a16="http://schemas.microsoft.com/office/drawing/2014/main" id="{15C5C35F-B716-4D0A-B0BA-7774D97F550B}"/>
              </a:ext>
            </a:extLst>
          </p:cNvPr>
          <p:cNvSpPr>
            <a:spLocks noGrp="1"/>
          </p:cNvSpPr>
          <p:nvPr>
            <p:ph type="body" sz="quarter" idx="34"/>
          </p:nvPr>
        </p:nvSpPr>
        <p:spPr>
          <a:xfrm>
            <a:off x="7983009"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807956"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2" name="Picture Placeholder 11">
            <a:extLst>
              <a:ext uri="{FF2B5EF4-FFF2-40B4-BE49-F238E27FC236}">
                <a16:creationId xmlns:a16="http://schemas.microsoft.com/office/drawing/2014/main" id="{920C414C-02EC-494B-BC0F-A94783A688CC}"/>
              </a:ext>
            </a:extLst>
          </p:cNvPr>
          <p:cNvSpPr>
            <a:spLocks noGrp="1"/>
          </p:cNvSpPr>
          <p:nvPr>
            <p:ph type="pic" sz="quarter" idx="36"/>
          </p:nvPr>
        </p:nvSpPr>
        <p:spPr>
          <a:xfrm>
            <a:off x="9807956"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807956"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4" name="Text Placeholder 15">
            <a:extLst>
              <a:ext uri="{FF2B5EF4-FFF2-40B4-BE49-F238E27FC236}">
                <a16:creationId xmlns:a16="http://schemas.microsoft.com/office/drawing/2014/main" id="{C543877B-F9EC-406C-ACE5-2B19CDAC0557}"/>
              </a:ext>
            </a:extLst>
          </p:cNvPr>
          <p:cNvSpPr>
            <a:spLocks noGrp="1"/>
          </p:cNvSpPr>
          <p:nvPr>
            <p:ph type="body" sz="quarter" idx="38"/>
          </p:nvPr>
        </p:nvSpPr>
        <p:spPr>
          <a:xfrm>
            <a:off x="9807956"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4574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1814" userDrawn="1">
          <p15:clr>
            <a:srgbClr val="FBAE40"/>
          </p15:clr>
        </p15:guide>
        <p15:guide id="6" orient="horz" pos="1926" userDrawn="1">
          <p15:clr>
            <a:srgbClr val="FBAE40"/>
          </p15:clr>
        </p15:guide>
        <p15:guide id="7" orient="horz" pos="2463" userDrawn="1">
          <p15:clr>
            <a:srgbClr val="FBAE40"/>
          </p15:clr>
        </p15:guide>
        <p15:guide id="8" orient="horz" pos="2544" userDrawn="1">
          <p15:clr>
            <a:srgbClr val="FBAE40"/>
          </p15:clr>
        </p15:guide>
        <p15:guide id="9" orient="horz" pos="3068" userDrawn="1">
          <p15:clr>
            <a:srgbClr val="FBAE40"/>
          </p15:clr>
        </p15:guide>
        <p15:guide id="10" orient="horz" pos="3175"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1577" userDrawn="1">
          <p15:clr>
            <a:srgbClr val="FBAE40"/>
          </p15:clr>
        </p15:guide>
        <p15:guide id="16" pos="2103" userDrawn="1">
          <p15:clr>
            <a:srgbClr val="FBAE40"/>
          </p15:clr>
        </p15:guide>
        <p15:guide id="17" pos="2544" userDrawn="1">
          <p15:clr>
            <a:srgbClr val="FBAE40"/>
          </p15:clr>
        </p15:guide>
        <p15:guide id="18" pos="2726" userDrawn="1">
          <p15:clr>
            <a:srgbClr val="FBAE40"/>
          </p15:clr>
        </p15:guide>
        <p15:guide id="19" pos="3253" userDrawn="1">
          <p15:clr>
            <a:srgbClr val="FBAE40"/>
          </p15:clr>
        </p15:guide>
        <p15:guide id="20" pos="3691" userDrawn="1">
          <p15:clr>
            <a:srgbClr val="FBAE40"/>
          </p15:clr>
        </p15:guide>
        <p15:guide id="21" pos="3876" userDrawn="1">
          <p15:clr>
            <a:srgbClr val="FBAE40"/>
          </p15:clr>
        </p15:guide>
        <p15:guide id="22" pos="4399" userDrawn="1">
          <p15:clr>
            <a:srgbClr val="FBAE40"/>
          </p15:clr>
        </p15:guide>
        <p15:guide id="23" pos="4840" userDrawn="1">
          <p15:clr>
            <a:srgbClr val="FBAE40"/>
          </p15:clr>
        </p15:guide>
        <p15:guide id="24" pos="5022" userDrawn="1">
          <p15:clr>
            <a:srgbClr val="FBAE40"/>
          </p15:clr>
        </p15:guide>
        <p15:guide id="25" pos="5551" userDrawn="1">
          <p15:clr>
            <a:srgbClr val="FBAE40"/>
          </p15:clr>
        </p15:guide>
        <p15:guide id="26" pos="5987" userDrawn="1">
          <p15:clr>
            <a:srgbClr val="FBAE40"/>
          </p15:clr>
        </p15:guide>
        <p15:guide id="27" pos="5903" userDrawn="1">
          <p15:clr>
            <a:srgbClr val="FBAE40"/>
          </p15:clr>
        </p15:guide>
        <p15:guide id="28" pos="6174" userDrawn="1">
          <p15:clr>
            <a:srgbClr val="FBAE40"/>
          </p15:clr>
        </p15:guide>
        <p15:guide id="29" pos="6696" userDrawn="1">
          <p15:clr>
            <a:srgbClr val="FBAE40"/>
          </p15:clr>
        </p15:guide>
        <p15:guide id="30" pos="7134" userDrawn="1">
          <p15:clr>
            <a:srgbClr val="FBAE40"/>
          </p15:clr>
        </p15:guide>
      </p15:sldGuideLst>
    </p:ext>
  </p:extLst>
</p:sldLayout>
</file>

<file path=ppt/slideLayouts/slideLayout1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7EA163D-84E0-405D-B625-716CE59FFDCC}"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8" name="Picture Placeholder 7">
            <a:extLst>
              <a:ext uri="{FF2B5EF4-FFF2-40B4-BE49-F238E27FC236}">
                <a16:creationId xmlns:a16="http://schemas.microsoft.com/office/drawing/2014/main" id="{F55697BE-1D95-464F-ABCB-63D1D8CD3CBE}"/>
              </a:ext>
            </a:extLst>
          </p:cNvPr>
          <p:cNvSpPr>
            <a:spLocks noGrp="1"/>
          </p:cNvSpPr>
          <p:nvPr>
            <p:ph type="pic" sz="quarter" idx="13"/>
          </p:nvPr>
        </p:nvSpPr>
        <p:spPr>
          <a:xfrm>
            <a:off x="695325" y="2151062"/>
            <a:ext cx="1600200" cy="1600200"/>
          </a:xfrm>
        </p:spPr>
        <p:txBody>
          <a:bodyPr anchor="ctr"/>
          <a:lstStyle>
            <a:lvl1pPr marL="0" indent="0" algn="ctr">
              <a:buNone/>
              <a:defRPr sz="1200"/>
            </a:lvl1pPr>
          </a:lstStyle>
          <a:p>
            <a:endParaRPr lang="en-GB" dirty="0"/>
          </a:p>
        </p:txBody>
      </p:sp>
      <p:sp>
        <p:nvSpPr>
          <p:cNvPr id="45" name="Picture Placeholder 7">
            <a:extLst>
              <a:ext uri="{FF2B5EF4-FFF2-40B4-BE49-F238E27FC236}">
                <a16:creationId xmlns:a16="http://schemas.microsoft.com/office/drawing/2014/main" id="{F8D4BF34-FD8C-4D1D-BE5F-D34A927FF6FA}"/>
              </a:ext>
            </a:extLst>
          </p:cNvPr>
          <p:cNvSpPr>
            <a:spLocks noGrp="1"/>
          </p:cNvSpPr>
          <p:nvPr>
            <p:ph type="pic" sz="quarter" idx="14"/>
          </p:nvPr>
        </p:nvSpPr>
        <p:spPr>
          <a:xfrm>
            <a:off x="2867988" y="2151062"/>
            <a:ext cx="1600200" cy="1600200"/>
          </a:xfrm>
        </p:spPr>
        <p:txBody>
          <a:bodyPr anchor="ctr"/>
          <a:lstStyle>
            <a:lvl1pPr marL="0" indent="0" algn="ctr">
              <a:buNone/>
              <a:defRPr sz="1200"/>
            </a:lvl1pPr>
          </a:lstStyle>
          <a:p>
            <a:endParaRPr lang="en-GB" dirty="0"/>
          </a:p>
        </p:txBody>
      </p:sp>
      <p:sp>
        <p:nvSpPr>
          <p:cNvPr id="46" name="Picture Placeholder 7">
            <a:extLst>
              <a:ext uri="{FF2B5EF4-FFF2-40B4-BE49-F238E27FC236}">
                <a16:creationId xmlns:a16="http://schemas.microsoft.com/office/drawing/2014/main" id="{402B90BE-0325-466C-96F0-D0CA4AF8FCF7}"/>
              </a:ext>
            </a:extLst>
          </p:cNvPr>
          <p:cNvSpPr>
            <a:spLocks noGrp="1"/>
          </p:cNvSpPr>
          <p:nvPr>
            <p:ph type="pic" sz="quarter" idx="15"/>
          </p:nvPr>
        </p:nvSpPr>
        <p:spPr>
          <a:xfrm>
            <a:off x="5040651" y="2151062"/>
            <a:ext cx="1600200" cy="1600200"/>
          </a:xfrm>
        </p:spPr>
        <p:txBody>
          <a:bodyPr anchor="ctr"/>
          <a:lstStyle>
            <a:lvl1pPr marL="0" indent="0" algn="ctr">
              <a:buNone/>
              <a:defRPr sz="1200"/>
            </a:lvl1pPr>
          </a:lstStyle>
          <a:p>
            <a:endParaRPr lang="en-GB" dirty="0"/>
          </a:p>
        </p:txBody>
      </p:sp>
      <p:sp>
        <p:nvSpPr>
          <p:cNvPr id="47" name="Picture Placeholder 7">
            <a:extLst>
              <a:ext uri="{FF2B5EF4-FFF2-40B4-BE49-F238E27FC236}">
                <a16:creationId xmlns:a16="http://schemas.microsoft.com/office/drawing/2014/main" id="{5EB63FCF-9EB2-44DF-A17C-A374D359DC60}"/>
              </a:ext>
            </a:extLst>
          </p:cNvPr>
          <p:cNvSpPr>
            <a:spLocks noGrp="1"/>
          </p:cNvSpPr>
          <p:nvPr>
            <p:ph type="pic" sz="quarter" idx="16"/>
          </p:nvPr>
        </p:nvSpPr>
        <p:spPr>
          <a:xfrm>
            <a:off x="7213314" y="2151062"/>
            <a:ext cx="1600200" cy="1600200"/>
          </a:xfrm>
        </p:spPr>
        <p:txBody>
          <a:bodyPr anchor="ctr"/>
          <a:lstStyle>
            <a:lvl1pPr marL="0" indent="0" algn="ctr">
              <a:buNone/>
              <a:defRPr sz="1200"/>
            </a:lvl1pPr>
          </a:lstStyle>
          <a:p>
            <a:endParaRPr lang="en-GB" dirty="0"/>
          </a:p>
        </p:txBody>
      </p:sp>
      <p:sp>
        <p:nvSpPr>
          <p:cNvPr id="48" name="Picture Placeholder 7">
            <a:extLst>
              <a:ext uri="{FF2B5EF4-FFF2-40B4-BE49-F238E27FC236}">
                <a16:creationId xmlns:a16="http://schemas.microsoft.com/office/drawing/2014/main" id="{7DD52A84-F394-41D7-8B10-6AD10AA00194}"/>
              </a:ext>
            </a:extLst>
          </p:cNvPr>
          <p:cNvSpPr>
            <a:spLocks noGrp="1"/>
          </p:cNvSpPr>
          <p:nvPr>
            <p:ph type="pic" sz="quarter" idx="17"/>
          </p:nvPr>
        </p:nvSpPr>
        <p:spPr>
          <a:xfrm>
            <a:off x="9385978" y="2151062"/>
            <a:ext cx="1600200" cy="1600200"/>
          </a:xfrm>
        </p:spPr>
        <p:txBody>
          <a:bodyPr anchor="ctr"/>
          <a:lstStyle>
            <a:lvl1pPr marL="0" indent="0" algn="ctr">
              <a:buNone/>
              <a:defRPr sz="1200"/>
            </a:lvl1pPr>
          </a:lstStyle>
          <a:p>
            <a:endParaRPr lang="en-GB" dirty="0"/>
          </a:p>
        </p:txBody>
      </p:sp>
      <p:sp>
        <p:nvSpPr>
          <p:cNvPr id="15" name="Text Placeholder 14">
            <a:extLst>
              <a:ext uri="{FF2B5EF4-FFF2-40B4-BE49-F238E27FC236}">
                <a16:creationId xmlns:a16="http://schemas.microsoft.com/office/drawing/2014/main" id="{1632E734-8C29-47A4-B791-AE0886627E82}"/>
              </a:ext>
            </a:extLst>
          </p:cNvPr>
          <p:cNvSpPr>
            <a:spLocks noGrp="1"/>
          </p:cNvSpPr>
          <p:nvPr>
            <p:ph type="body" sz="quarter" idx="18"/>
          </p:nvPr>
        </p:nvSpPr>
        <p:spPr>
          <a:xfrm>
            <a:off x="685800"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49" name="Text Placeholder 14">
            <a:extLst>
              <a:ext uri="{FF2B5EF4-FFF2-40B4-BE49-F238E27FC236}">
                <a16:creationId xmlns:a16="http://schemas.microsoft.com/office/drawing/2014/main" id="{1812BDEF-8C87-456E-9429-692BB5884DD3}"/>
              </a:ext>
            </a:extLst>
          </p:cNvPr>
          <p:cNvSpPr>
            <a:spLocks noGrp="1"/>
          </p:cNvSpPr>
          <p:nvPr>
            <p:ph type="body" sz="quarter" idx="19"/>
          </p:nvPr>
        </p:nvSpPr>
        <p:spPr>
          <a:xfrm>
            <a:off x="285846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0" name="Text Placeholder 14">
            <a:extLst>
              <a:ext uri="{FF2B5EF4-FFF2-40B4-BE49-F238E27FC236}">
                <a16:creationId xmlns:a16="http://schemas.microsoft.com/office/drawing/2014/main" id="{256EA960-9C2F-4795-A939-082EA67EA094}"/>
              </a:ext>
            </a:extLst>
          </p:cNvPr>
          <p:cNvSpPr>
            <a:spLocks noGrp="1"/>
          </p:cNvSpPr>
          <p:nvPr>
            <p:ph type="body" sz="quarter" idx="20"/>
          </p:nvPr>
        </p:nvSpPr>
        <p:spPr>
          <a:xfrm>
            <a:off x="5031126"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1" name="Text Placeholder 14">
            <a:extLst>
              <a:ext uri="{FF2B5EF4-FFF2-40B4-BE49-F238E27FC236}">
                <a16:creationId xmlns:a16="http://schemas.microsoft.com/office/drawing/2014/main" id="{9DB4920B-9017-4079-8738-07A24B40D3B0}"/>
              </a:ext>
            </a:extLst>
          </p:cNvPr>
          <p:cNvSpPr>
            <a:spLocks noGrp="1"/>
          </p:cNvSpPr>
          <p:nvPr>
            <p:ph type="body" sz="quarter" idx="21"/>
          </p:nvPr>
        </p:nvSpPr>
        <p:spPr>
          <a:xfrm>
            <a:off x="7203789"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2" name="Text Placeholder 14">
            <a:extLst>
              <a:ext uri="{FF2B5EF4-FFF2-40B4-BE49-F238E27FC236}">
                <a16:creationId xmlns:a16="http://schemas.microsoft.com/office/drawing/2014/main" id="{BD8EE153-2B4E-434F-9C56-0BF55DE5DEF0}"/>
              </a:ext>
            </a:extLst>
          </p:cNvPr>
          <p:cNvSpPr>
            <a:spLocks noGrp="1"/>
          </p:cNvSpPr>
          <p:nvPr>
            <p:ph type="body" sz="quarter" idx="22"/>
          </p:nvPr>
        </p:nvSpPr>
        <p:spPr>
          <a:xfrm>
            <a:off x="937645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4741007"/>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350" userDrawn="1">
          <p15:clr>
            <a:srgbClr val="FBAE40"/>
          </p15:clr>
        </p15:guide>
        <p15:guide id="5" orient="horz" pos="2367" userDrawn="1">
          <p15:clr>
            <a:srgbClr val="FBAE40"/>
          </p15:clr>
        </p15:guide>
        <p15:guide id="6" orient="horz" pos="2591" userDrawn="1">
          <p15:clr>
            <a:srgbClr val="FBAE40"/>
          </p15:clr>
        </p15:guide>
        <p15:guide id="7" orient="horz" pos="3607" userDrawn="1">
          <p15:clr>
            <a:srgbClr val="FBAE40"/>
          </p15:clr>
        </p15:guide>
        <p15:guide id="8" pos="432" userDrawn="1">
          <p15:clr>
            <a:srgbClr val="FBAE40"/>
          </p15:clr>
        </p15:guide>
        <p15:guide id="9" pos="1449" userDrawn="1">
          <p15:clr>
            <a:srgbClr val="FBAE40"/>
          </p15:clr>
        </p15:guide>
        <p15:guide id="10" pos="1806" userDrawn="1">
          <p15:clr>
            <a:srgbClr val="FBAE40"/>
          </p15:clr>
        </p15:guide>
        <p15:guide id="11" pos="2817" userDrawn="1">
          <p15:clr>
            <a:srgbClr val="FBAE40"/>
          </p15:clr>
        </p15:guide>
        <p15:guide id="12" pos="3172" userDrawn="1">
          <p15:clr>
            <a:srgbClr val="FBAE40"/>
          </p15:clr>
        </p15:guide>
        <p15:guide id="13" pos="4191" userDrawn="1">
          <p15:clr>
            <a:srgbClr val="FBAE40"/>
          </p15:clr>
        </p15:guide>
        <p15:guide id="14" pos="4540" userDrawn="1">
          <p15:clr>
            <a:srgbClr val="FBAE40"/>
          </p15:clr>
        </p15:guide>
        <p15:guide id="15" pos="5557" userDrawn="1">
          <p15:clr>
            <a:srgbClr val="FBAE40"/>
          </p15:clr>
        </p15:guide>
        <p15:guide id="16" pos="5904" userDrawn="1">
          <p15:clr>
            <a:srgbClr val="FBAE40"/>
          </p15:clr>
        </p15:guide>
        <p15:guide id="17" pos="6922" userDrawn="1">
          <p15:clr>
            <a:srgbClr val="FBAE40"/>
          </p15:clr>
        </p15:guide>
      </p15:sldGuideLst>
    </p:ext>
  </p:extLst>
</p:sldLayout>
</file>

<file path=ppt/slideLayouts/slideLayout17.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97AB59-56B2-4CB9-8495-EFAD938B1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6" t="7813" b="7813"/>
          <a:stretch/>
        </p:blipFill>
        <p:spPr>
          <a:xfrm>
            <a:off x="-11718" y="0"/>
            <a:ext cx="12203718" cy="6858000"/>
          </a:xfrm>
          <a:prstGeom prst="rect">
            <a:avLst/>
          </a:prstGeom>
        </p:spPr>
      </p:pic>
      <p:sp>
        <p:nvSpPr>
          <p:cNvPr id="16" name="Rectangle 15">
            <a:extLst>
              <a:ext uri="{FF2B5EF4-FFF2-40B4-BE49-F238E27FC236}">
                <a16:creationId xmlns:a16="http://schemas.microsoft.com/office/drawing/2014/main" id="{44A766E0-66D0-45FF-9469-AC4CBB27CBE0}"/>
              </a:ext>
            </a:extLst>
          </p:cNvPr>
          <p:cNvSpPr/>
          <p:nvPr userDrawn="1"/>
        </p:nvSpPr>
        <p:spPr>
          <a:xfrm>
            <a:off x="690302" y="685800"/>
            <a:ext cx="5486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115148" y="3126607"/>
            <a:ext cx="4566198" cy="760413"/>
          </a:xfrm>
          <a:noFill/>
          <a:ln>
            <a:noFill/>
          </a:ln>
        </p:spPr>
        <p:txBody>
          <a:bodyPr lIns="0" tIns="0" rIns="0" bIns="0" anchor="t">
            <a:noAutofit/>
          </a:bodyPr>
          <a:lstStyle>
            <a:lvl1pPr algn="l">
              <a:defRPr sz="2400"/>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15148" y="3891942"/>
            <a:ext cx="4566198" cy="740369"/>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cxnSp>
        <p:nvCxnSpPr>
          <p:cNvPr id="8" name="Straight Connector 7">
            <a:extLst>
              <a:ext uri="{FF2B5EF4-FFF2-40B4-BE49-F238E27FC236}">
                <a16:creationId xmlns:a16="http://schemas.microsoft.com/office/drawing/2014/main" id="{116B9A72-F896-4553-AF7E-130C4DCA5BFE}"/>
              </a:ext>
            </a:extLst>
          </p:cNvPr>
          <p:cNvCxnSpPr>
            <a:cxnSpLocks/>
          </p:cNvCxnSpPr>
          <p:nvPr userDrawn="1"/>
        </p:nvCxnSpPr>
        <p:spPr>
          <a:xfrm>
            <a:off x="1115148" y="2894770"/>
            <a:ext cx="740664"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89087B7-152B-47C0-A2CF-BA613E2FBA6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48" y="1100133"/>
            <a:ext cx="1143000" cy="436563"/>
          </a:xfrm>
          <a:prstGeom prst="rect">
            <a:avLst/>
          </a:prstGeom>
        </p:spPr>
      </p:pic>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09404386"/>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18.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0355961-C111-4BCD-8373-09A9D87AD217}"/>
              </a:ext>
            </a:extLst>
          </p:cNvPr>
          <p:cNvSpPr txBox="1"/>
          <p:nvPr userDrawn="1"/>
        </p:nvSpPr>
        <p:spPr>
          <a:xfrm>
            <a:off x="694944" y="1250836"/>
            <a:ext cx="2046957"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dirty="0"/>
              <a:t>About Foley</a:t>
            </a:r>
          </a:p>
        </p:txBody>
      </p:sp>
      <p:sp>
        <p:nvSpPr>
          <p:cNvPr id="2" name="TextBox 1">
            <a:extLst>
              <a:ext uri="{FF2B5EF4-FFF2-40B4-BE49-F238E27FC236}">
                <a16:creationId xmlns:a16="http://schemas.microsoft.com/office/drawing/2014/main" id="{72BFA9A2-B005-48E1-AEAF-B58840404938}"/>
              </a:ext>
            </a:extLst>
          </p:cNvPr>
          <p:cNvSpPr txBox="1"/>
          <p:nvPr userDrawn="1"/>
        </p:nvSpPr>
        <p:spPr>
          <a:xfrm>
            <a:off x="692468" y="2057400"/>
            <a:ext cx="5527310" cy="1255728"/>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dirty="0"/>
              <a:t>Foley &amp; Lardner LLP is a preeminent law firm that stands at the nexus of the energy, health care and life sciences, innovative technology, and manufacturing sectors. We look beyond the law to focus on the constantly evolving demands facing our clients and act as trusted business advisors to deliver creative, practical, and effective solutions. Our 1,100 lawyers across 25 offices worldwide partner on the full range of engagements from corporate counsel to IP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2" name="Graphic 11">
            <a:extLst>
              <a:ext uri="{FF2B5EF4-FFF2-40B4-BE49-F238E27FC236}">
                <a16:creationId xmlns:a16="http://schemas.microsoft.com/office/drawing/2014/main" id="{283A8C0B-5AA0-4BC8-B868-C84A01A6BF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9895" y="4911489"/>
            <a:ext cx="931024" cy="355600"/>
          </a:xfrm>
          <a:prstGeom prst="rect">
            <a:avLst/>
          </a:prstGeom>
        </p:spPr>
      </p:pic>
      <p:sp>
        <p:nvSpPr>
          <p:cNvPr id="13" name="TextBox 12">
            <a:extLst>
              <a:ext uri="{FF2B5EF4-FFF2-40B4-BE49-F238E27FC236}">
                <a16:creationId xmlns:a16="http://schemas.microsoft.com/office/drawing/2014/main" id="{D359E3E6-09A8-4161-80BD-DC25CAC6032D}"/>
              </a:ext>
            </a:extLst>
          </p:cNvPr>
          <p:cNvSpPr txBox="1"/>
          <p:nvPr userDrawn="1"/>
        </p:nvSpPr>
        <p:spPr>
          <a:xfrm>
            <a:off x="692468" y="5520160"/>
            <a:ext cx="5527310" cy="551977"/>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800" dirty="0"/>
              <a:t>ATTORNEY ADVERTISEMENT. The contents of this document, current at the date of publication, are for reference purposes only and do not constitute legal advice. Where previous cases are included, prior results do not guarantee </a:t>
            </a:r>
            <a:br>
              <a:rPr lang="en-US" sz="800" dirty="0"/>
            </a:br>
            <a:r>
              <a:rPr lang="en-US" sz="800" dirty="0"/>
              <a:t>a similar outcome. Images of people may not be Foley personnel.    </a:t>
            </a:r>
          </a:p>
          <a:p>
            <a:pPr marL="0" marR="0" lvl="0" indent="0" algn="l" defTabSz="914400" rtl="0" eaLnBrk="1" fontAlgn="auto" latinLnBrk="0" hangingPunct="1">
              <a:lnSpc>
                <a:spcPct val="90000"/>
              </a:lnSpc>
              <a:spcBef>
                <a:spcPts val="0"/>
              </a:spcBef>
              <a:spcAft>
                <a:spcPts val="600"/>
              </a:spcAft>
              <a:buClr>
                <a:schemeClr val="accent1"/>
              </a:buClr>
              <a:buSzTx/>
              <a:buFont typeface="Wingdings" panose="05000000000000000000" pitchFamily="2" charset="2"/>
              <a:buNone/>
              <a:tabLst>
                <a:tab pos="5470525" algn="r"/>
              </a:tabLst>
              <a:defRPr/>
            </a:pPr>
            <a:r>
              <a:rPr lang="en-US" sz="800" dirty="0"/>
              <a:t>© </a:t>
            </a:r>
            <a:fld id="{96CCE58F-CB16-41CE-B500-099DD377BB81}" type="datetimeyyyy">
              <a:rPr lang="en-US" sz="800" smtClean="0"/>
              <a:pPr marL="0" marR="0" lvl="0" indent="0" algn="l" defTabSz="914400" rtl="0" eaLnBrk="1" fontAlgn="auto" latinLnBrk="0" hangingPunct="1">
                <a:lnSpc>
                  <a:spcPct val="90000"/>
                </a:lnSpc>
                <a:spcBef>
                  <a:spcPts val="0"/>
                </a:spcBef>
                <a:spcAft>
                  <a:spcPts val="600"/>
                </a:spcAft>
                <a:buClr>
                  <a:schemeClr val="accent1"/>
                </a:buClr>
                <a:buSzTx/>
                <a:buFont typeface="Wingdings" panose="05000000000000000000" pitchFamily="2" charset="2"/>
                <a:buNone/>
                <a:tabLst>
                  <a:tab pos="5470525" algn="r"/>
                </a:tabLst>
                <a:defRPr/>
              </a:pPr>
              <a:t>2024</a:t>
            </a:fld>
            <a:r>
              <a:rPr lang="en-US" sz="800" dirty="0"/>
              <a:t> Foley &amp; Lardner LLP</a:t>
            </a:r>
          </a:p>
        </p:txBody>
      </p:sp>
      <p:sp>
        <p:nvSpPr>
          <p:cNvPr id="6" name="Slide Number Placeholder 4">
            <a:extLst>
              <a:ext uri="{FF2B5EF4-FFF2-40B4-BE49-F238E27FC236}">
                <a16:creationId xmlns:a16="http://schemas.microsoft.com/office/drawing/2014/main" id="{B4092ACF-8DB9-458A-AD07-C82715FBEBC7}"/>
              </a:ext>
            </a:extLst>
          </p:cNvPr>
          <p:cNvSpPr>
            <a:spLocks noGrp="1"/>
          </p:cNvSpPr>
          <p:nvPr>
            <p:ph type="sldNum" sz="quarter" idx="12"/>
          </p:nvPr>
        </p:nvSpPr>
        <p:spPr>
          <a:xfrm>
            <a:off x="331875" y="6356350"/>
            <a:ext cx="346666" cy="136525"/>
          </a:xfrm>
        </p:spPr>
        <p:txBody>
          <a:bodyPr/>
          <a:lstStyle/>
          <a:p>
            <a:fld id="{35CDB38E-7BB7-498E-99E5-8000D290A95C}" type="slidenum">
              <a:rPr lang="en-GB" smtClean="0"/>
              <a:t>‹#›</a:t>
            </a:fld>
            <a:endParaRPr lang="en-GB" dirty="0"/>
          </a:p>
        </p:txBody>
      </p:sp>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dirty="0">
                  <a:solidFill>
                    <a:schemeClr val="bg1">
                      <a:lumMod val="65000"/>
                    </a:schemeClr>
                  </a:solidFill>
                  <a:latin typeface="Arial" charset="0"/>
                  <a:ea typeface="Arial" charset="0"/>
                  <a:cs typeface="Arial" charset="0"/>
                </a:rPr>
                <a:t>Disclaimer</a:t>
              </a:r>
              <a:endParaRPr lang="en-US" sz="1050" b="1" baseline="0" dirty="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dirty="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hlinkClick r:id="rId4"/>
            <a:extLst>
              <a:ext uri="{FF2B5EF4-FFF2-40B4-BE49-F238E27FC236}">
                <a16:creationId xmlns:a16="http://schemas.microsoft.com/office/drawing/2014/main" id="{1AB79257-9355-3941-A32E-523CA10FEFEE}"/>
              </a:ext>
            </a:extLst>
          </p:cNvPr>
          <p:cNvSpPr txBox="1"/>
          <p:nvPr userDrawn="1"/>
        </p:nvSpPr>
        <p:spPr>
          <a:xfrm>
            <a:off x="4790587" y="5163941"/>
            <a:ext cx="1079500" cy="135422"/>
          </a:xfrm>
          <a:prstGeom prst="rect">
            <a:avLst/>
          </a:prstGeom>
          <a:noFill/>
        </p:spPr>
        <p:txBody>
          <a:bodyPr wrap="square" lIns="0" tIns="0" rIns="0" bIns="0" rtlCol="0">
            <a:spAutoFit/>
          </a:bodyPr>
          <a:lstStyle/>
          <a:p>
            <a:pPr marL="0" marR="0" lvl="0" indent="0" algn="r" defTabSz="509412" eaLnBrk="1" fontAlgn="auto" latinLnBrk="0" hangingPunct="1">
              <a:lnSpc>
                <a:spcPct val="100000"/>
              </a:lnSpc>
              <a:spcBef>
                <a:spcPts val="0"/>
              </a:spcBef>
              <a:spcAft>
                <a:spcPts val="0"/>
              </a:spcAft>
              <a:buClrTx/>
              <a:buSzTx/>
              <a:buFontTx/>
              <a:buNone/>
              <a:tabLst/>
              <a:defRPr/>
            </a:pPr>
            <a:r>
              <a:rPr kumimoji="0" lang="en-US" sz="880" b="1" i="0" u="none" strike="noStrike" kern="0" cap="none" spc="0" normalizeH="0" baseline="0" noProof="0" dirty="0">
                <a:ln>
                  <a:noFill/>
                </a:ln>
                <a:solidFill>
                  <a:srgbClr val="000000"/>
                </a:solidFill>
                <a:effectLst/>
                <a:uLnTx/>
                <a:uFillTx/>
              </a:rPr>
              <a:t>FOLEY.COM</a:t>
            </a:r>
            <a:endParaRPr kumimoji="0" lang="en-GB" sz="88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40601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4917-F93F-413E-9D08-15F4BEBF70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C4FE41-8252-4E13-B56D-3A4460084E73}"/>
              </a:ext>
            </a:extLst>
          </p:cNvPr>
          <p:cNvSpPr>
            <a:spLocks noGrp="1"/>
          </p:cNvSpPr>
          <p:nvPr>
            <p:ph type="dt" sz="half" idx="10"/>
          </p:nvPr>
        </p:nvSpPr>
        <p:spPr/>
        <p:txBody>
          <a:bodyPr/>
          <a:lstStyle/>
          <a:p>
            <a:fld id="{99F6D56F-2F86-456D-ACBC-18F56ABAC852}" type="datetime4">
              <a:rPr lang="en-US" smtClean="0"/>
              <a:t>March 29, 2024</a:t>
            </a:fld>
            <a:endParaRPr lang="en-GB" dirty="0"/>
          </a:p>
        </p:txBody>
      </p:sp>
      <p:sp>
        <p:nvSpPr>
          <p:cNvPr id="4" name="Footer Placeholder 3">
            <a:extLst>
              <a:ext uri="{FF2B5EF4-FFF2-40B4-BE49-F238E27FC236}">
                <a16:creationId xmlns:a16="http://schemas.microsoft.com/office/drawing/2014/main" id="{1418CA60-55E9-435D-9ACB-22653AB2E24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3940479-75C3-46A9-AB32-DD96BCBE1A71}"/>
              </a:ext>
            </a:extLst>
          </p:cNvPr>
          <p:cNvSpPr>
            <a:spLocks noGrp="1"/>
          </p:cNvSpPr>
          <p:nvPr>
            <p:ph type="sldNum" sz="quarter" idx="12"/>
          </p:nvPr>
        </p:nvSpPr>
        <p:spPr/>
        <p:txBody>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2306079787"/>
      </p:ext>
    </p:extLst>
  </p:cSld>
  <p:clrMapOvr>
    <a:masterClrMapping/>
  </p:clrMapOvr>
  <p:extLst>
    <p:ext uri="{DCECCB84-F9BA-43D5-87BE-67443E8EF086}">
      <p15:sldGuideLst xmlns:p15="http://schemas.microsoft.com/office/powerpoint/2012/main">
        <p15:guide id="2" orient="horz" pos="1050" userDrawn="1">
          <p15:clr>
            <a:srgbClr val="FBAE40"/>
          </p15:clr>
        </p15:guide>
        <p15:guide id="3" orient="horz" pos="373" userDrawn="1">
          <p15:clr>
            <a:srgbClr val="FBAE40"/>
          </p15:clr>
        </p15:guide>
        <p15:guide id="4" pos="432" userDrawn="1">
          <p15:clr>
            <a:srgbClr val="FBAE40"/>
          </p15:clr>
        </p15:guide>
        <p15:guide id="5" pos="5903" userDrawn="1">
          <p15:clr>
            <a:srgbClr val="FBAE40"/>
          </p15:clr>
        </p15:guide>
      </p15:sldGuideLst>
    </p:ext>
  </p:extLst>
</p:sldLayout>
</file>

<file path=ppt/slideLayouts/slideLayout2.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Plain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CC5F9A7-7061-46E9-9DE8-A2683124E0A1}"/>
              </a:ext>
            </a:extLst>
          </p:cNvPr>
          <p:cNvSpPr/>
          <p:nvPr userDrawn="1"/>
        </p:nvSpPr>
        <p:spPr>
          <a:xfrm>
            <a:off x="2051802" y="688498"/>
            <a:ext cx="9453600" cy="549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3DFDC62-3EE1-4DE9-98AD-B7D2A83E9967}"/>
              </a:ext>
            </a:extLst>
          </p:cNvPr>
          <p:cNvSpPr/>
          <p:nvPr userDrawn="1"/>
        </p:nvSpPr>
        <p:spPr>
          <a:xfrm>
            <a:off x="1143000" y="1143000"/>
            <a:ext cx="457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120768" y="4804732"/>
            <a:ext cx="2743200" cy="136525"/>
          </a:xfrm>
        </p:spPr>
        <p:txBody>
          <a:bodyPr>
            <a:noAutofit/>
          </a:bodyPr>
          <a:lstStyle>
            <a:lvl1pPr algn="l">
              <a:defRPr sz="800"/>
            </a:lvl1pPr>
          </a:lstStyle>
          <a:p>
            <a:fld id="{9C519597-157B-4980-AA5D-B320B91A8971}" type="datetime4">
              <a:rPr lang="en-US" smtClean="0"/>
              <a:t>March 29,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120768" y="3303670"/>
            <a:ext cx="3591674" cy="760413"/>
          </a:xfrm>
          <a:noFill/>
          <a:ln>
            <a:noFill/>
          </a:ln>
        </p:spPr>
        <p:txBody>
          <a:bodyPr tIns="0" rIns="0" bIns="0" anchor="t">
            <a:noAutofit/>
          </a:bodyPr>
          <a:lstStyle>
            <a:lvl1pPr algn="l">
              <a:defRPr sz="2400"/>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20768" y="4069005"/>
            <a:ext cx="3591674" cy="740369"/>
          </a:xfrm>
        </p:spPr>
        <p:txBody>
          <a:bodyPr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768" y="1681042"/>
            <a:ext cx="1143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120768" y="2660670"/>
            <a:ext cx="2305050" cy="190500"/>
          </a:xfrm>
        </p:spPr>
        <p:txBody>
          <a:bodyPr vert="horz" lIns="0" tIns="0" rIns="0" bIns="0" rtlCol="0" anchor="ctr">
            <a:noAutofit/>
          </a:bodyPr>
          <a:lstStyle>
            <a:lvl1pPr marL="0" indent="0">
              <a:buNone/>
              <a:defRPr lang="en-US" sz="1000" b="1" smtClean="0"/>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120768" y="3075243"/>
            <a:ext cx="740664"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54246"/>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69" userDrawn="1">
          <p15:clr>
            <a:srgbClr val="FBAE40"/>
          </p15:clr>
        </p15:guide>
        <p15:guide id="4" orient="horz" pos="3034" userDrawn="1">
          <p15:clr>
            <a:srgbClr val="FBAE40"/>
          </p15:clr>
        </p15:guide>
      </p15:sldGuideLst>
    </p:ext>
  </p:extLst>
</p:sldLayout>
</file>

<file path=ppt/slideLayouts/slideLayout2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3A00F-0FE1-44D3-81CA-59845A576F38}"/>
              </a:ext>
            </a:extLst>
          </p:cNvPr>
          <p:cNvSpPr>
            <a:spLocks noGrp="1"/>
          </p:cNvSpPr>
          <p:nvPr>
            <p:ph type="dt" sz="half" idx="10"/>
          </p:nvPr>
        </p:nvSpPr>
        <p:spPr/>
        <p:txBody>
          <a:bodyPr/>
          <a:lstStyle/>
          <a:p>
            <a:fld id="{AC694CC5-19A9-47F3-897D-C859DA057F7F}" type="datetime4">
              <a:rPr lang="en-US" smtClean="0"/>
              <a:t>March 29, 2024</a:t>
            </a:fld>
            <a:endParaRPr lang="en-GB" dirty="0"/>
          </a:p>
        </p:txBody>
      </p:sp>
      <p:sp>
        <p:nvSpPr>
          <p:cNvPr id="3" name="Footer Placeholder 2">
            <a:extLst>
              <a:ext uri="{FF2B5EF4-FFF2-40B4-BE49-F238E27FC236}">
                <a16:creationId xmlns:a16="http://schemas.microsoft.com/office/drawing/2014/main" id="{894F7F6A-D028-44BC-A0ED-169D1F429CD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6D846D9-C747-4715-A20A-B852ED39DB16}"/>
              </a:ext>
            </a:extLst>
          </p:cNvPr>
          <p:cNvSpPr>
            <a:spLocks noGrp="1"/>
          </p:cNvSpPr>
          <p:nvPr>
            <p:ph type="sldNum" sz="quarter" idx="12"/>
          </p:nvPr>
        </p:nvSpPr>
        <p:spPr/>
        <p:txBody>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3267624442"/>
      </p:ext>
    </p:extLst>
  </p:cSld>
  <p:clrMapOvr>
    <a:masterClrMapping/>
  </p:clrMapOvr>
</p:sldLayout>
</file>

<file path=ppt/slideLayouts/slideLayout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1" y="597154"/>
            <a:ext cx="8671870" cy="1069848"/>
          </a:xfrm>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1" y="2057400"/>
            <a:ext cx="1034732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a:xfrm>
            <a:off x="4558869" y="6356349"/>
            <a:ext cx="3059744" cy="136526"/>
          </a:xfrm>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964515509"/>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659" userDrawn="1">
          <p15:clr>
            <a:srgbClr val="FBAE40"/>
          </p15:clr>
        </p15:guide>
        <p15:guide id="5" pos="432" userDrawn="1">
          <p15:clr>
            <a:srgbClr val="FBAE40"/>
          </p15:clr>
        </p15:guide>
        <p15:guide id="6" pos="6950" userDrawn="1">
          <p15:clr>
            <a:srgbClr val="FBAE40"/>
          </p15:clr>
        </p15:guide>
        <p15:guide id="7" pos="5901" userDrawn="1">
          <p15:clr>
            <a:srgbClr val="FBAE40"/>
          </p15:clr>
        </p15:guide>
      </p15:sldGuideLst>
    </p:ext>
  </p:extLst>
</p:sldLayout>
</file>

<file path=ppt/slideLayouts/slideLayout4.xml><?xml version="1.0" encoding="utf-8"?>
<p:sldLayout xmlns:a14="http://schemas.microsoft.com/office/drawing/2010/main"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arge bullets">
    <p:bg>
      <p:bgPr>
        <a:blipFill dpi="0" rotWithShape="1">
          <a:blip r:embed="rId2" cstate="screen">
            <a:lum/>
            <a:extLst>
              <a:ext uri="{28A0092B-C50C-407E-A947-70E740481C1C}">
                <a14:useLocalDpi xmlns:a14="http://schemas.microsoft.com/office/drawing/2010/main"/>
              </a:ext>
            </a:extLst>
          </a:blip>
          <a:srcRect/>
          <a:stretch>
            <a:fillRect l="10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8" y="597154"/>
            <a:ext cx="8677541" cy="1069848"/>
          </a:xfrm>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1034796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621FC866-6868-4712-9542-BA1A5D17EFFA}"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1206348399"/>
      </p:ext>
    </p:extLst>
  </p:cSld>
  <p:clrMapOvr>
    <a:masterClrMapping/>
  </p:clrMapOvr>
  <p:extLst>
    <p:ext uri="{DCECCB84-F9BA-43D5-87BE-67443E8EF086}">
      <p15:sldGuideLst xmlns:p15="http://schemas.microsoft.com/office/powerpoint/2012/main">
        <p15:guide id="2" orient="horz" pos="3659" userDrawn="1">
          <p15:clr>
            <a:srgbClr val="FBAE40"/>
          </p15:clr>
        </p15:guide>
        <p15:guide id="3" pos="432" userDrawn="1">
          <p15:clr>
            <a:srgbClr val="FBAE40"/>
          </p15:clr>
        </p15:guide>
        <p15:guide id="4" pos="5904" userDrawn="1">
          <p15:clr>
            <a:srgbClr val="FBAE40"/>
          </p15:clr>
        </p15:guide>
        <p15:guide id="5" pos="6952" userDrawn="1">
          <p15:clr>
            <a:srgbClr val="FBAE40"/>
          </p15:clr>
        </p15:guide>
        <p15:guide id="6" orient="horz" pos="373" userDrawn="1">
          <p15:clr>
            <a:srgbClr val="FBAE40"/>
          </p15:clr>
        </p15:guide>
        <p15:guide id="7" orient="horz" pos="1050" userDrawn="1">
          <p15:clr>
            <a:srgbClr val="FBAE40"/>
          </p15:clr>
        </p15:guide>
        <p15:guide id="8" orient="horz" pos="1295" userDrawn="1">
          <p15:clr>
            <a:srgbClr val="FBAE40"/>
          </p15:clr>
        </p15:guide>
      </p15:sldGuideLst>
    </p:ext>
  </p:extLst>
</p:sldLayout>
</file>

<file path=ppt/slideLayouts/slideLayout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9FAD-0A46-4ACC-9793-5EEDBD51EABF}"/>
              </a:ext>
            </a:extLst>
          </p:cNvPr>
          <p:cNvSpPr>
            <a:spLocks noGrp="1"/>
          </p:cNvSpPr>
          <p:nvPr>
            <p:ph type="title" hasCustomPrompt="1"/>
          </p:nvPr>
        </p:nvSpPr>
        <p:spPr>
          <a:xfrm>
            <a:off x="685800" y="597154"/>
            <a:ext cx="8679130" cy="1069848"/>
          </a:xfrm>
        </p:spPr>
        <p:txBody>
          <a:bodyPr anchor="b">
            <a:noAutofit/>
          </a:bodyPr>
          <a:lstStyle>
            <a:lvl1pPr>
              <a:defRPr/>
            </a:lvl1pPr>
          </a:lstStyle>
          <a:p>
            <a:r>
              <a:rPr lang="en-US" dirty="0"/>
              <a:t>Agenda</a:t>
            </a:r>
            <a:endParaRPr lang="en-GB" dirty="0"/>
          </a:p>
        </p:txBody>
      </p:sp>
      <p:sp>
        <p:nvSpPr>
          <p:cNvPr id="5" name="Slide Number Placeholder 4">
            <a:extLst>
              <a:ext uri="{FF2B5EF4-FFF2-40B4-BE49-F238E27FC236}">
                <a16:creationId xmlns:a16="http://schemas.microsoft.com/office/drawing/2014/main" id="{6E8DAE39-EB7B-4D93-8516-04B1F7B003E5}"/>
              </a:ext>
            </a:extLst>
          </p:cNvPr>
          <p:cNvSpPr>
            <a:spLocks noGrp="1"/>
          </p:cNvSpPr>
          <p:nvPr>
            <p:ph type="sldNum" sz="quarter" idx="12"/>
          </p:nvPr>
        </p:nvSpPr>
        <p:spPr/>
        <p:txBody>
          <a:bodyPr>
            <a:noAutofit/>
          </a:bodyPr>
          <a:lstStyle/>
          <a:p>
            <a:fld id="{35CDB38E-7BB7-498E-99E5-8000D290A95C}" type="slidenum">
              <a:rPr lang="en-GB" smtClean="0"/>
              <a:pPr/>
              <a:t>‹#›</a:t>
            </a:fld>
            <a:endParaRPr lang="en-GB" dirty="0"/>
          </a:p>
        </p:txBody>
      </p:sp>
      <p:sp>
        <p:nvSpPr>
          <p:cNvPr id="9" name="Rectangle 8">
            <a:extLst>
              <a:ext uri="{FF2B5EF4-FFF2-40B4-BE49-F238E27FC236}">
                <a16:creationId xmlns:a16="http://schemas.microsoft.com/office/drawing/2014/main" id="{AC6B3169-9B78-45B0-9CE2-741E6E5E37B0}"/>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Table Placeholder 5">
            <a:extLst>
              <a:ext uri="{FF2B5EF4-FFF2-40B4-BE49-F238E27FC236}">
                <a16:creationId xmlns:a16="http://schemas.microsoft.com/office/drawing/2014/main" id="{6B420300-9AD1-43AE-9279-59946E08A4E3}"/>
              </a:ext>
            </a:extLst>
          </p:cNvPr>
          <p:cNvSpPr>
            <a:spLocks noGrp="1"/>
          </p:cNvSpPr>
          <p:nvPr>
            <p:ph type="tbl" sz="quarter" idx="14"/>
          </p:nvPr>
        </p:nvSpPr>
        <p:spPr>
          <a:xfrm>
            <a:off x="685800" y="2060447"/>
            <a:ext cx="8686798" cy="4114800"/>
          </a:xfrm>
        </p:spPr>
        <p:txBody>
          <a:bodyPr anchor="ctr"/>
          <a:lstStyle>
            <a:lvl1pPr marL="0" indent="0" algn="ctr">
              <a:buNone/>
              <a:defRPr/>
            </a:lvl1pPr>
          </a:lstStyle>
          <a:p>
            <a:endParaRPr lang="en-GB" dirty="0"/>
          </a:p>
        </p:txBody>
      </p:sp>
      <p:sp>
        <p:nvSpPr>
          <p:cNvPr id="14" name="Footer Placeholder 4">
            <a:extLst>
              <a:ext uri="{FF2B5EF4-FFF2-40B4-BE49-F238E27FC236}">
                <a16:creationId xmlns:a16="http://schemas.microsoft.com/office/drawing/2014/main" id="{B3D89162-2528-4EC6-8864-1BC171679C9E}"/>
              </a:ext>
            </a:extLst>
          </p:cNvPr>
          <p:cNvSpPr>
            <a:spLocks noGrp="1"/>
          </p:cNvSpPr>
          <p:nvPr>
            <p:ph type="ftr" sz="quarter" idx="11"/>
          </p:nvPr>
        </p:nvSpPr>
        <p:spPr>
          <a:xfrm>
            <a:off x="4566128" y="6356349"/>
            <a:ext cx="3059744" cy="136526"/>
          </a:xfrm>
        </p:spPr>
        <p:txBody>
          <a:bodyPr>
            <a:noAutofit/>
          </a:bodyPr>
          <a:lstStyle/>
          <a:p>
            <a:endParaRPr lang="en-GB" dirty="0"/>
          </a:p>
        </p:txBody>
      </p:sp>
      <p:sp>
        <p:nvSpPr>
          <p:cNvPr id="7" name="Date Placeholder 3">
            <a:extLst>
              <a:ext uri="{FF2B5EF4-FFF2-40B4-BE49-F238E27FC236}">
                <a16:creationId xmlns:a16="http://schemas.microsoft.com/office/drawing/2014/main" id="{7A760483-7991-4F65-815A-4ED3E5BFC255}"/>
              </a:ext>
            </a:extLst>
          </p:cNvPr>
          <p:cNvSpPr>
            <a:spLocks noGrp="1"/>
          </p:cNvSpPr>
          <p:nvPr>
            <p:ph type="dt" sz="half" idx="10"/>
          </p:nvPr>
        </p:nvSpPr>
        <p:spPr>
          <a:xfrm>
            <a:off x="1815669" y="6356350"/>
            <a:ext cx="2743200" cy="136525"/>
          </a:xfrm>
        </p:spPr>
        <p:txBody>
          <a:bodyPr>
            <a:noAutofit/>
          </a:bodyPr>
          <a:lstStyle/>
          <a:p>
            <a:fld id="{F32AF296-0AB8-40D3-971B-DA5D5C41E5D2}" type="datetime4">
              <a:rPr lang="en-US" smtClean="0"/>
              <a:t>March 29, 2024</a:t>
            </a:fld>
            <a:endParaRPr lang="en-GB" dirty="0"/>
          </a:p>
        </p:txBody>
      </p:sp>
    </p:spTree>
    <p:extLst>
      <p:ext uri="{BB962C8B-B14F-4D97-AF65-F5344CB8AC3E}">
        <p14:creationId xmlns:p14="http://schemas.microsoft.com/office/powerpoint/2010/main" val="1374633896"/>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orient="horz" pos="373" userDrawn="1">
          <p15:clr>
            <a:srgbClr val="FBAE40"/>
          </p15:clr>
        </p15:guide>
        <p15:guide id="4" orient="horz" pos="1050" userDrawn="1">
          <p15:clr>
            <a:srgbClr val="FBAE40"/>
          </p15:clr>
        </p15:guide>
        <p15:guide id="5" orient="horz" pos="1295" userDrawn="1">
          <p15:clr>
            <a:srgbClr val="FBAE40"/>
          </p15:clr>
        </p15:guide>
        <p15:guide id="6" orient="horz" pos="3894" userDrawn="1">
          <p15:clr>
            <a:srgbClr val="FBAE40"/>
          </p15:clr>
        </p15:guide>
      </p15:sldGuideLst>
    </p:ext>
  </p:extLst>
</p:sldLayout>
</file>

<file path=ppt/slideLayouts/slideLayout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obj" preserve="1">
  <p:cSld name="Two colum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494690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EB304293-6021-4E2A-9019-DE18485ACF32}"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0472055-678A-47B2-8E69-BA5B39D704D8}"/>
              </a:ext>
            </a:extLst>
          </p:cNvPr>
          <p:cNvSpPr>
            <a:spLocks noGrp="1"/>
          </p:cNvSpPr>
          <p:nvPr>
            <p:ph idx="13"/>
          </p:nvPr>
        </p:nvSpPr>
        <p:spPr>
          <a:xfrm>
            <a:off x="6086856" y="2057400"/>
            <a:ext cx="494690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8600">
              <a:spcBef>
                <a:spcPts val="0"/>
              </a:spcBef>
              <a:spcAft>
                <a:spcPts val="600"/>
              </a:spcAft>
              <a:buClr>
                <a:schemeClr val="tx2"/>
              </a:buClr>
              <a:defRPr sz="1800"/>
            </a:lvl3pPr>
            <a:lvl4pPr marL="914400" indent="-228600">
              <a:spcBef>
                <a:spcPts val="0"/>
              </a:spcBef>
              <a:spcAft>
                <a:spcPts val="600"/>
              </a:spcAft>
              <a:buClr>
                <a:schemeClr val="tx2"/>
              </a:buClr>
              <a:buFont typeface="Segoe UI" panose="020B0502040204020203" pitchFamily="34" charset="0"/>
              <a:buChar char="–"/>
              <a:defRPr sz="1800"/>
            </a:lvl4pPr>
            <a:lvl5pPr marL="1141413" indent="-228600">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18754649"/>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pos="6951" userDrawn="1">
          <p15:clr>
            <a:srgbClr val="FBAE40"/>
          </p15:clr>
        </p15:guide>
        <p15:guide id="4" pos="3552" userDrawn="1">
          <p15:clr>
            <a:srgbClr val="FBAE40"/>
          </p15:clr>
        </p15:guide>
        <p15:guide id="5" pos="3834" userDrawn="1">
          <p15:clr>
            <a:srgbClr val="FBAE40"/>
          </p15:clr>
        </p15:guide>
        <p15:guide id="6" orient="horz" pos="3659" userDrawn="1">
          <p15:clr>
            <a:srgbClr val="FBAE40"/>
          </p15:clr>
        </p15:guide>
        <p15:guide id="7" orient="horz" pos="1295" userDrawn="1">
          <p15:clr>
            <a:srgbClr val="FBAE40"/>
          </p15:clr>
        </p15:guide>
        <p15:guide id="8" orient="horz" pos="1050" userDrawn="1">
          <p15:clr>
            <a:srgbClr val="FBAE40"/>
          </p15:clr>
        </p15:guide>
        <p15:guide id="9" orient="horz" pos="373" userDrawn="1">
          <p15:clr>
            <a:srgbClr val="FBAE40"/>
          </p15:clr>
        </p15:guide>
      </p15:sldGuideLst>
    </p:ext>
  </p:extLst>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F8898048-C1EF-4A19-A23D-58F86A99CF40}"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1" name="Content Placeholder 2">
            <a:extLst>
              <a:ext uri="{FF2B5EF4-FFF2-40B4-BE49-F238E27FC236}">
                <a16:creationId xmlns:a16="http://schemas.microsoft.com/office/drawing/2014/main" id="{738883EE-6C5B-4AE8-A96C-AC618D57EECA}"/>
              </a:ext>
            </a:extLst>
          </p:cNvPr>
          <p:cNvSpPr>
            <a:spLocks noGrp="1"/>
          </p:cNvSpPr>
          <p:nvPr>
            <p:ph idx="13"/>
          </p:nvPr>
        </p:nvSpPr>
        <p:spPr>
          <a:xfrm>
            <a:off x="4287012"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CA30F08E-F2F8-4DE5-96D9-971FCC9D4ED6}"/>
              </a:ext>
            </a:extLst>
          </p:cNvPr>
          <p:cNvSpPr>
            <a:spLocks noGrp="1"/>
          </p:cNvSpPr>
          <p:nvPr>
            <p:ph idx="14"/>
          </p:nvPr>
        </p:nvSpPr>
        <p:spPr>
          <a:xfrm>
            <a:off x="7888224"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9508683"/>
      </p:ext>
    </p:extLst>
  </p:cSld>
  <p:clrMapOvr>
    <a:masterClrMapping/>
  </p:clrMapOvr>
  <p:extLst>
    <p:ext uri="{DCECCB84-F9BA-43D5-87BE-67443E8EF086}">
      <p15:sldGuideLst xmlns:p15="http://schemas.microsoft.com/office/powerpoint/2012/main">
        <p15:guide id="1" pos="432" userDrawn="1">
          <p15:clr>
            <a:srgbClr val="FBAE40"/>
          </p15:clr>
        </p15:guide>
        <p15:guide id="2" pos="2411" userDrawn="1">
          <p15:clr>
            <a:srgbClr val="FBAE40"/>
          </p15:clr>
        </p15:guide>
        <p15:guide id="3" pos="2698" userDrawn="1">
          <p15:clr>
            <a:srgbClr val="FBAE40"/>
          </p15:clr>
        </p15:guide>
        <p15:guide id="4" pos="4686" userDrawn="1">
          <p15:clr>
            <a:srgbClr val="FBAE40"/>
          </p15:clr>
        </p15:guide>
        <p15:guide id="5" pos="4965" userDrawn="1">
          <p15:clr>
            <a:srgbClr val="FBAE40"/>
          </p15:clr>
        </p15:guide>
        <p15:guide id="6" pos="6951" userDrawn="1">
          <p15:clr>
            <a:srgbClr val="FBAE40"/>
          </p15:clr>
        </p15:guide>
        <p15:guide id="7" pos="5903"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xt Credential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3D2ACD9A-4F55-420C-9E68-7F67CAF8D983}"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4" name="Text Placeholder 13">
            <a:extLst>
              <a:ext uri="{FF2B5EF4-FFF2-40B4-BE49-F238E27FC236}">
                <a16:creationId xmlns:a16="http://schemas.microsoft.com/office/drawing/2014/main" id="{86D6C4C6-8C51-4378-B2D4-E01CDD0D7EAB}"/>
              </a:ext>
            </a:extLst>
          </p:cNvPr>
          <p:cNvSpPr>
            <a:spLocks noGrp="1"/>
          </p:cNvSpPr>
          <p:nvPr>
            <p:ph type="body" sz="quarter" idx="20"/>
          </p:nvPr>
        </p:nvSpPr>
        <p:spPr>
          <a:xfrm>
            <a:off x="6949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28" name="Text Placeholder 13">
            <a:extLst>
              <a:ext uri="{FF2B5EF4-FFF2-40B4-BE49-F238E27FC236}">
                <a16:creationId xmlns:a16="http://schemas.microsoft.com/office/drawing/2014/main" id="{B2DC3372-AA43-4DB2-B905-463E179FCEE9}"/>
              </a:ext>
            </a:extLst>
          </p:cNvPr>
          <p:cNvSpPr>
            <a:spLocks noGrp="1"/>
          </p:cNvSpPr>
          <p:nvPr>
            <p:ph type="body" sz="quarter" idx="21"/>
          </p:nvPr>
        </p:nvSpPr>
        <p:spPr>
          <a:xfrm>
            <a:off x="33365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0" name="Text Placeholder 13">
            <a:extLst>
              <a:ext uri="{FF2B5EF4-FFF2-40B4-BE49-F238E27FC236}">
                <a16:creationId xmlns:a16="http://schemas.microsoft.com/office/drawing/2014/main" id="{91E50932-BE94-4A39-9201-896569ECFE0A}"/>
              </a:ext>
            </a:extLst>
          </p:cNvPr>
          <p:cNvSpPr>
            <a:spLocks noGrp="1"/>
          </p:cNvSpPr>
          <p:nvPr>
            <p:ph type="body" sz="quarter" idx="22"/>
          </p:nvPr>
        </p:nvSpPr>
        <p:spPr>
          <a:xfrm>
            <a:off x="59781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1" name="Text Placeholder 13">
            <a:extLst>
              <a:ext uri="{FF2B5EF4-FFF2-40B4-BE49-F238E27FC236}">
                <a16:creationId xmlns:a16="http://schemas.microsoft.com/office/drawing/2014/main" id="{ED800ECC-D1E1-4F57-A6F5-1675BAE292C8}"/>
              </a:ext>
            </a:extLst>
          </p:cNvPr>
          <p:cNvSpPr>
            <a:spLocks noGrp="1"/>
          </p:cNvSpPr>
          <p:nvPr>
            <p:ph type="body" sz="quarter" idx="23"/>
          </p:nvPr>
        </p:nvSpPr>
        <p:spPr>
          <a:xfrm>
            <a:off x="8619744"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2" name="Text Placeholder 13">
            <a:extLst>
              <a:ext uri="{FF2B5EF4-FFF2-40B4-BE49-F238E27FC236}">
                <a16:creationId xmlns:a16="http://schemas.microsoft.com/office/drawing/2014/main" id="{9B4DE052-1DA5-474C-B5D9-6EDAB6B845D9}"/>
              </a:ext>
            </a:extLst>
          </p:cNvPr>
          <p:cNvSpPr>
            <a:spLocks noGrp="1"/>
          </p:cNvSpPr>
          <p:nvPr>
            <p:ph type="body" sz="quarter" idx="24"/>
          </p:nvPr>
        </p:nvSpPr>
        <p:spPr>
          <a:xfrm>
            <a:off x="6949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3" name="Text Placeholder 13">
            <a:extLst>
              <a:ext uri="{FF2B5EF4-FFF2-40B4-BE49-F238E27FC236}">
                <a16:creationId xmlns:a16="http://schemas.microsoft.com/office/drawing/2014/main" id="{58CFF02A-6A88-4A84-B9B4-9AF0BC641909}"/>
              </a:ext>
            </a:extLst>
          </p:cNvPr>
          <p:cNvSpPr>
            <a:spLocks noGrp="1"/>
          </p:cNvSpPr>
          <p:nvPr>
            <p:ph type="body" sz="quarter" idx="25"/>
          </p:nvPr>
        </p:nvSpPr>
        <p:spPr>
          <a:xfrm>
            <a:off x="33365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42" name="Text Placeholder 13">
            <a:extLst>
              <a:ext uri="{FF2B5EF4-FFF2-40B4-BE49-F238E27FC236}">
                <a16:creationId xmlns:a16="http://schemas.microsoft.com/office/drawing/2014/main" id="{E96440DB-6B70-4B83-B6E0-757AC22CE82B}"/>
              </a:ext>
            </a:extLst>
          </p:cNvPr>
          <p:cNvSpPr>
            <a:spLocks noGrp="1"/>
          </p:cNvSpPr>
          <p:nvPr>
            <p:ph type="body" sz="quarter" idx="26"/>
          </p:nvPr>
        </p:nvSpPr>
        <p:spPr>
          <a:xfrm>
            <a:off x="59781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43" name="Text Placeholder 13">
            <a:extLst>
              <a:ext uri="{FF2B5EF4-FFF2-40B4-BE49-F238E27FC236}">
                <a16:creationId xmlns:a16="http://schemas.microsoft.com/office/drawing/2014/main" id="{57C7744A-EF89-4D23-81FF-D41D526AA359}"/>
              </a:ext>
            </a:extLst>
          </p:cNvPr>
          <p:cNvSpPr>
            <a:spLocks noGrp="1"/>
          </p:cNvSpPr>
          <p:nvPr>
            <p:ph type="body" sz="quarter" idx="27"/>
          </p:nvPr>
        </p:nvSpPr>
        <p:spPr>
          <a:xfrm>
            <a:off x="8619744"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075696555"/>
      </p:ext>
    </p:extLst>
  </p:cSld>
  <p:clrMapOvr>
    <a:masterClrMapping/>
  </p:clrMapOvr>
  <p:extLst>
    <p:ext uri="{DCECCB84-F9BA-43D5-87BE-67443E8EF086}">
      <p15:sldGuideLst xmlns:p15="http://schemas.microsoft.com/office/powerpoint/2012/main">
        <p15:guide id="1" orient="horz" pos="3648" userDrawn="1">
          <p15:clr>
            <a:srgbClr val="FBAE40"/>
          </p15:clr>
        </p15:guide>
        <p15:guide id="2" orient="horz" pos="2382" userDrawn="1">
          <p15:clr>
            <a:srgbClr val="FBAE40"/>
          </p15:clr>
        </p15:guide>
        <p15:guide id="3" orient="horz" pos="2541" userDrawn="1">
          <p15:clr>
            <a:srgbClr val="FBAE40"/>
          </p15:clr>
        </p15:guide>
        <p15:guide id="4" orient="horz" pos="1293" userDrawn="1">
          <p15:clr>
            <a:srgbClr val="FBAE40"/>
          </p15:clr>
        </p15:guide>
        <p15:guide id="5" orient="horz" pos="1050" userDrawn="1">
          <p15:clr>
            <a:srgbClr val="FBAE40"/>
          </p15:clr>
        </p15:guide>
        <p15:guide id="6" orient="horz" pos="373" userDrawn="1">
          <p15:clr>
            <a:srgbClr val="FBAE40"/>
          </p15:clr>
        </p15:guide>
        <p15:guide id="7" pos="432" userDrawn="1">
          <p15:clr>
            <a:srgbClr val="FBAE40"/>
          </p15:clr>
        </p15:guide>
        <p15:guide id="8" pos="1963" userDrawn="1">
          <p15:clr>
            <a:srgbClr val="FBAE40"/>
          </p15:clr>
        </p15:guide>
        <p15:guide id="9" pos="2101" userDrawn="1">
          <p15:clr>
            <a:srgbClr val="FBAE40"/>
          </p15:clr>
        </p15:guide>
        <p15:guide id="10" pos="3625" userDrawn="1">
          <p15:clr>
            <a:srgbClr val="FBAE40"/>
          </p15:clr>
        </p15:guide>
        <p15:guide id="11" pos="3764" userDrawn="1">
          <p15:clr>
            <a:srgbClr val="FBAE40"/>
          </p15:clr>
        </p15:guide>
        <p15:guide id="12" pos="5288" userDrawn="1">
          <p15:clr>
            <a:srgbClr val="FBAE40"/>
          </p15:clr>
        </p15:guide>
        <p15:guide id="13" pos="5426" userDrawn="1">
          <p15:clr>
            <a:srgbClr val="FBAE40"/>
          </p15:clr>
        </p15:guide>
        <p15:guide id="14" pos="6951" userDrawn="1">
          <p15:clr>
            <a:srgbClr val="FBAE40"/>
          </p15:clr>
        </p15:guide>
        <p15:guide id="15" pos="5903" userDrawn="1">
          <p15:clr>
            <a:srgbClr val="FBAE40"/>
          </p15:clr>
        </p15:guide>
      </p15:sldGuideLst>
    </p:ext>
  </p:extLst>
</p:sldLayout>
</file>

<file path=ppt/slideLayouts/slideLayout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62B5979C-6D65-4375-BF75-91F8BC354BCC}" type="datetime4">
              <a:rPr lang="en-US" smtClean="0"/>
              <a:t>March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685800"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330448"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5975096" y="1986750"/>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8619744" y="1986593"/>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685800"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330448"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5975096" y="4101156"/>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8619744" y="4100999"/>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Tree>
    <p:extLst>
      <p:ext uri="{BB962C8B-B14F-4D97-AF65-F5344CB8AC3E}">
        <p14:creationId xmlns:p14="http://schemas.microsoft.com/office/powerpoint/2010/main" val="1450621158"/>
      </p:ext>
    </p:extLst>
  </p:cSld>
  <p:clrMapOvr>
    <a:masterClrMapping/>
  </p:clrMapOvr>
  <p:extLst>
    <p:ext uri="{DCECCB84-F9BA-43D5-87BE-67443E8EF086}">
      <p15:sldGuideLst xmlns:p15="http://schemas.microsoft.com/office/powerpoint/2012/main">
        <p15:guide id="1" pos="432" userDrawn="1">
          <p15:clr>
            <a:srgbClr val="FBAE40"/>
          </p15:clr>
        </p15:guide>
        <p15:guide id="2" pos="1955" userDrawn="1">
          <p15:clr>
            <a:srgbClr val="FBAE40"/>
          </p15:clr>
        </p15:guide>
        <p15:guide id="3" pos="2095" userDrawn="1">
          <p15:clr>
            <a:srgbClr val="FBAE40"/>
          </p15:clr>
        </p15:guide>
        <p15:guide id="4" pos="3623" userDrawn="1">
          <p15:clr>
            <a:srgbClr val="FBAE40"/>
          </p15:clr>
        </p15:guide>
        <p15:guide id="5" pos="3764" userDrawn="1">
          <p15:clr>
            <a:srgbClr val="FBAE40"/>
          </p15:clr>
        </p15:guide>
        <p15:guide id="6" pos="5288" userDrawn="1">
          <p15:clr>
            <a:srgbClr val="FBAE40"/>
          </p15:clr>
        </p15:guide>
        <p15:guide id="7" pos="5426" userDrawn="1">
          <p15:clr>
            <a:srgbClr val="FBAE40"/>
          </p15:clr>
        </p15:guide>
        <p15:guide id="8" pos="6951" userDrawn="1">
          <p15:clr>
            <a:srgbClr val="FBAE40"/>
          </p15:clr>
        </p15:guide>
        <p15:guide id="9" pos="5906" userDrawn="1">
          <p15:clr>
            <a:srgbClr val="FBAE40"/>
          </p15:clr>
        </p15:guide>
        <p15:guide id="10" orient="horz" pos="2583" userDrawn="1">
          <p15:clr>
            <a:srgbClr val="FBAE40"/>
          </p15:clr>
        </p15:guide>
        <p15:guide id="11" orient="horz" pos="373" userDrawn="1">
          <p15:clr>
            <a:srgbClr val="FBAE40"/>
          </p15:clr>
        </p15:guide>
        <p15:guide id="12" orient="horz" pos="1050" userDrawn="1">
          <p15:clr>
            <a:srgbClr val="FBAE40"/>
          </p15:clr>
        </p15:guide>
        <p15:guide id="13" orient="horz" pos="1248" userDrawn="1">
          <p15:clr>
            <a:srgbClr val="FBAE40"/>
          </p15:clr>
        </p15:guide>
        <p15:guide id="14" orient="horz" pos="2419" userDrawn="1">
          <p15:clr>
            <a:srgbClr val="FBAE40"/>
          </p15:clr>
        </p15:guide>
        <p15:guide id="15" orient="horz" pos="3753" userDrawn="1">
          <p15:clr>
            <a:srgbClr val="FBAE40"/>
          </p15:clr>
        </p15:guide>
        <p15:guide id="16" orient="horz" pos="1600" userDrawn="1">
          <p15:clr>
            <a:srgbClr val="FBAE40"/>
          </p15:clr>
        </p15:guide>
        <p15:guide id="17" orient="horz" pos="1624" userDrawn="1">
          <p15:clr>
            <a:srgbClr val="FBAE40"/>
          </p15:clr>
        </p15:guide>
        <p15:guide id="18" orient="horz" pos="2932" userDrawn="1">
          <p15:clr>
            <a:srgbClr val="FBAE40"/>
          </p15:clr>
        </p15:guide>
        <p15:guide id="19" orient="horz" pos="295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8FB5A6-18D6-4AFF-869D-30BE5C60AC39}"/>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77039" r="-2"/>
          <a:stretch/>
        </p:blipFill>
        <p:spPr>
          <a:xfrm>
            <a:off x="9829800" y="0"/>
            <a:ext cx="2362200" cy="6858000"/>
          </a:xfrm>
          <a:prstGeom prst="rect">
            <a:avLst/>
          </a:prstGeom>
        </p:spPr>
      </p:pic>
      <p:sp>
        <p:nvSpPr>
          <p:cNvPr id="14" name="Rectangle 13">
            <a:extLst>
              <a:ext uri="{FF2B5EF4-FFF2-40B4-BE49-F238E27FC236}">
                <a16:creationId xmlns:a16="http://schemas.microsoft.com/office/drawing/2014/main" id="{5F55300F-1800-4D40-ACF2-B66844743AF4}"/>
              </a:ext>
            </a:extLst>
          </p:cNvPr>
          <p:cNvSpPr/>
          <p:nvPr userDrawn="1"/>
        </p:nvSpPr>
        <p:spPr>
          <a:xfrm>
            <a:off x="6551798" y="1676400"/>
            <a:ext cx="4954402"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5" name="Rectangle 14">
            <a:extLst>
              <a:ext uri="{FF2B5EF4-FFF2-40B4-BE49-F238E27FC236}">
                <a16:creationId xmlns:a16="http://schemas.microsoft.com/office/drawing/2014/main" id="{5F2CE2BB-005B-431B-80B5-1E38036EF4A5}"/>
              </a:ext>
            </a:extLst>
          </p:cNvPr>
          <p:cNvSpPr/>
          <p:nvPr userDrawn="1"/>
        </p:nvSpPr>
        <p:spPr>
          <a:xfrm>
            <a:off x="0" y="0"/>
            <a:ext cx="9829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Placeholder 1">
            <a:extLst>
              <a:ext uri="{FF2B5EF4-FFF2-40B4-BE49-F238E27FC236}">
                <a16:creationId xmlns:a16="http://schemas.microsoft.com/office/drawing/2014/main" id="{BFD6837A-2A9C-4738-A1F2-CFA21596FD77}"/>
              </a:ext>
            </a:extLst>
          </p:cNvPr>
          <p:cNvSpPr>
            <a:spLocks noGrp="1"/>
          </p:cNvSpPr>
          <p:nvPr>
            <p:ph type="title"/>
          </p:nvPr>
        </p:nvSpPr>
        <p:spPr>
          <a:xfrm>
            <a:off x="694944" y="597154"/>
            <a:ext cx="8669985" cy="1069848"/>
          </a:xfrm>
          <a:prstGeom prst="rect">
            <a:avLst/>
          </a:prstGeom>
        </p:spPr>
        <p:txBody>
          <a:bodyPr vert="horz" lIns="0" tIns="45720" rIns="0" bIns="4572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381514-6730-4ACD-B277-83705118772A}"/>
              </a:ext>
            </a:extLst>
          </p:cNvPr>
          <p:cNvSpPr>
            <a:spLocks noGrp="1"/>
          </p:cNvSpPr>
          <p:nvPr>
            <p:ph type="body" idx="1"/>
          </p:nvPr>
        </p:nvSpPr>
        <p:spPr>
          <a:xfrm>
            <a:off x="685800" y="2057400"/>
            <a:ext cx="10351008" cy="3749040"/>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08FEB27-F7B9-49FE-9C81-6382A842D0EC}"/>
              </a:ext>
            </a:extLst>
          </p:cNvPr>
          <p:cNvSpPr>
            <a:spLocks noGrp="1"/>
          </p:cNvSpPr>
          <p:nvPr>
            <p:ph type="dt" sz="half" idx="2"/>
          </p:nvPr>
        </p:nvSpPr>
        <p:spPr>
          <a:xfrm>
            <a:off x="1822928" y="6356350"/>
            <a:ext cx="2743200" cy="136525"/>
          </a:xfrm>
          <a:prstGeom prst="rect">
            <a:avLst/>
          </a:prstGeom>
        </p:spPr>
        <p:txBody>
          <a:bodyPr vert="horz" lIns="0" tIns="0" rIns="0" bIns="0" rtlCol="0" anchor="ctr"/>
          <a:lstStyle>
            <a:lvl1pPr algn="ctr">
              <a:defRPr sz="800">
                <a:solidFill>
                  <a:schemeClr val="tx1"/>
                </a:solidFill>
              </a:defRPr>
            </a:lvl1pPr>
          </a:lstStyle>
          <a:p>
            <a:fld id="{6EC822DC-435A-4839-AF35-6792D0F67509}" type="datetime4">
              <a:rPr lang="en-US" smtClean="0"/>
              <a:t>March 29, 2024</a:t>
            </a:fld>
            <a:endParaRPr lang="en-GB" dirty="0"/>
          </a:p>
        </p:txBody>
      </p:sp>
      <p:sp>
        <p:nvSpPr>
          <p:cNvPr id="5" name="Footer Placeholder 4">
            <a:extLst>
              <a:ext uri="{FF2B5EF4-FFF2-40B4-BE49-F238E27FC236}">
                <a16:creationId xmlns:a16="http://schemas.microsoft.com/office/drawing/2014/main" id="{09024ADD-2A56-4926-B63A-D0B66E1BB3CD}"/>
              </a:ext>
            </a:extLst>
          </p:cNvPr>
          <p:cNvSpPr>
            <a:spLocks noGrp="1"/>
          </p:cNvSpPr>
          <p:nvPr>
            <p:ph type="ftr" sz="quarter" idx="3"/>
          </p:nvPr>
        </p:nvSpPr>
        <p:spPr>
          <a:xfrm>
            <a:off x="4566128" y="6356349"/>
            <a:ext cx="3059744" cy="136526"/>
          </a:xfrm>
          <a:prstGeom prst="rect">
            <a:avLst/>
          </a:prstGeom>
        </p:spPr>
        <p:txBody>
          <a:bodyPr vert="horz" lIns="0" tIns="0" rIns="0" bIns="0" rtlCol="0" anchor="ctr"/>
          <a:lstStyle>
            <a:lvl1pPr algn="ctr">
              <a:defRPr lang="en-GB" sz="800" dirty="0"/>
            </a:lvl1pPr>
          </a:lstStyle>
          <a:p>
            <a:endParaRPr lang="en-GB" dirty="0"/>
          </a:p>
        </p:txBody>
      </p:sp>
      <p:sp>
        <p:nvSpPr>
          <p:cNvPr id="6" name="Slide Number Placeholder 5">
            <a:extLst>
              <a:ext uri="{FF2B5EF4-FFF2-40B4-BE49-F238E27FC236}">
                <a16:creationId xmlns:a16="http://schemas.microsoft.com/office/drawing/2014/main" id="{01A7D544-E85C-47F6-8937-062A889F3A99}"/>
              </a:ext>
            </a:extLst>
          </p:cNvPr>
          <p:cNvSpPr>
            <a:spLocks noGrp="1"/>
          </p:cNvSpPr>
          <p:nvPr>
            <p:ph type="sldNum" sz="quarter" idx="4"/>
          </p:nvPr>
        </p:nvSpPr>
        <p:spPr>
          <a:xfrm>
            <a:off x="331875" y="6356350"/>
            <a:ext cx="346666" cy="136525"/>
          </a:xfrm>
          <a:prstGeom prst="rect">
            <a:avLst/>
          </a:prstGeom>
        </p:spPr>
        <p:txBody>
          <a:bodyPr vert="horz" wrap="none" lIns="0" tIns="0" rIns="45720" bIns="0" rtlCol="0" anchor="ctr"/>
          <a:lstStyle>
            <a:lvl1pPr algn="r">
              <a:defRPr lang="en-GB" sz="800" smtClean="0">
                <a:solidFill>
                  <a:schemeClr val="tx1"/>
                </a:solidFill>
              </a:defRPr>
            </a:lvl1pPr>
          </a:lstStyle>
          <a:p>
            <a:fld id="{35CDB38E-7BB7-498E-99E5-8000D290A95C}" type="slidenum">
              <a:rPr lang="en-GB" smtClean="0"/>
              <a:pPr/>
              <a:t>‹#›</a:t>
            </a:fld>
            <a:endParaRPr lang="en-GB" dirty="0"/>
          </a:p>
        </p:txBody>
      </p:sp>
      <p:sp>
        <p:nvSpPr>
          <p:cNvPr id="7" name="TextBox 6">
            <a:extLst>
              <a:ext uri="{FF2B5EF4-FFF2-40B4-BE49-F238E27FC236}">
                <a16:creationId xmlns:a16="http://schemas.microsoft.com/office/drawing/2014/main" id="{6CB03C30-87DE-481A-AD7B-C30C1FE781AF}"/>
              </a:ext>
            </a:extLst>
          </p:cNvPr>
          <p:cNvSpPr txBox="1"/>
          <p:nvPr userDrawn="1"/>
        </p:nvSpPr>
        <p:spPr>
          <a:xfrm>
            <a:off x="752806" y="6369764"/>
            <a:ext cx="947375" cy="123111"/>
          </a:xfrm>
          <a:prstGeom prst="rect">
            <a:avLst/>
          </a:prstGeom>
          <a:noFill/>
        </p:spPr>
        <p:txBody>
          <a:bodyPr wrap="none" lIns="0" tIns="0" rIns="0" bIns="0" rtlCol="0">
            <a:spAutoFit/>
          </a:bodyPr>
          <a:lstStyle/>
          <a:p>
            <a:r>
              <a:rPr lang="en-GB" sz="800" dirty="0"/>
              <a:t>Foley &amp; Lardner LLP</a:t>
            </a:r>
          </a:p>
        </p:txBody>
      </p:sp>
      <p:sp>
        <p:nvSpPr>
          <p:cNvPr id="12" name="Rectangle 11">
            <a:extLst>
              <a:ext uri="{FF2B5EF4-FFF2-40B4-BE49-F238E27FC236}">
                <a16:creationId xmlns:a16="http://schemas.microsoft.com/office/drawing/2014/main" id="{DA8D15DB-ACDA-4837-8770-A0B279700E6C}"/>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0C084F4-4CEB-4145-8815-9F3E3FB49BD9}"/>
              </a:ext>
            </a:extLst>
          </p:cNvPr>
          <p:cNvGrpSpPr/>
          <p:nvPr userDrawn="1"/>
        </p:nvGrpSpPr>
        <p:grpSpPr>
          <a:xfrm>
            <a:off x="12382371" y="110076"/>
            <a:ext cx="2527429" cy="4124206"/>
            <a:chOff x="12382371" y="110076"/>
            <a:chExt cx="2527429" cy="4124206"/>
          </a:xfrm>
        </p:grpSpPr>
        <p:sp>
          <p:nvSpPr>
            <p:cNvPr id="10" name="TextBox 9">
              <a:extLst>
                <a:ext uri="{FF2B5EF4-FFF2-40B4-BE49-F238E27FC236}">
                  <a16:creationId xmlns:a16="http://schemas.microsoft.com/office/drawing/2014/main" id="{E301FE21-5C39-4FE7-B11C-302EF3BFDBF8}"/>
                </a:ext>
              </a:extLst>
            </p:cNvPr>
            <p:cNvSpPr txBox="1"/>
            <p:nvPr userDrawn="1"/>
          </p:nvSpPr>
          <p:spPr>
            <a:xfrm>
              <a:off x="12739676" y="110076"/>
              <a:ext cx="2170124" cy="4124206"/>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Master Slide at the top of the list of layouts.</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1" name="Triangle 24">
              <a:extLst>
                <a:ext uri="{FF2B5EF4-FFF2-40B4-BE49-F238E27FC236}">
                  <a16:creationId xmlns:a16="http://schemas.microsoft.com/office/drawing/2014/main" id="{65CE2CDB-7937-49FA-B284-81530DA03FB9}"/>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506625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8" r:id="rId4"/>
    <p:sldLayoutId id="2147483672" r:id="rId5"/>
    <p:sldLayoutId id="2147483657" r:id="rId6"/>
    <p:sldLayoutId id="2147483658" r:id="rId7"/>
    <p:sldLayoutId id="2147483663" r:id="rId8"/>
    <p:sldLayoutId id="2147483664" r:id="rId9"/>
    <p:sldLayoutId id="2147483673" r:id="rId10"/>
    <p:sldLayoutId id="2147483671" r:id="rId11"/>
    <p:sldLayoutId id="2147483665" r:id="rId12"/>
    <p:sldLayoutId id="2147483670" r:id="rId13"/>
    <p:sldLayoutId id="2147483669" r:id="rId14"/>
    <p:sldLayoutId id="2147483666" r:id="rId15"/>
    <p:sldLayoutId id="2147483667" r:id="rId16"/>
    <p:sldLayoutId id="2147483660" r:id="rId17"/>
    <p:sldLayoutId id="2147483661" r:id="rId18"/>
    <p:sldLayoutId id="2147483654" r:id="rId19"/>
    <p:sldLayoutId id="2147483655" r:id="rId20"/>
  </p:sldLayoutIdLst>
  <p:hf hdr="0" ft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FE7035B9-508A-4280-8F8A-F551E2B2338E}"/>
              </a:ext>
            </a:extLst>
          </p:cNvPr>
          <p:cNvSpPr>
            <a:spLocks noGrp="1"/>
          </p:cNvSpPr>
          <p:nvPr>
            <p:ph type="ctrTitle"/>
          </p:nvPr>
        </p:nvSpPr>
        <p:spPr>
          <a:xfrm>
            <a:off x="1120768" y="3303670"/>
            <a:ext cx="3851282" cy="760413"/>
          </a:xfrm>
        </p:spPr>
        <p:txBody>
          <a:bodyPr/>
          <a:lstStyle/>
          <a:p>
            <a:r>
              <a:rPr lang="en-US" dirty="0"/>
              <a:t>Legal Update</a:t>
            </a:r>
            <a:br>
              <a:rPr lang="en-US" dirty="0"/>
            </a:br>
            <a:r>
              <a:rPr lang="en-US" dirty="0"/>
              <a:t>Antitrust in the Healthcare Sector</a:t>
            </a:r>
            <a:br>
              <a:rPr lang="en-US" dirty="0"/>
            </a:br>
            <a:br>
              <a:rPr lang="en-US" dirty="0"/>
            </a:br>
            <a:r>
              <a:rPr lang="en-US" sz="1800" b="0" dirty="0"/>
              <a:t>April 2, 2024</a:t>
            </a:r>
            <a:endParaRPr lang="en-GB" dirty="0"/>
          </a:p>
        </p:txBody>
      </p:sp>
    </p:spTree>
    <p:extLst>
      <p:ext uri="{BB962C8B-B14F-4D97-AF65-F5344CB8AC3E}">
        <p14:creationId xmlns:p14="http://schemas.microsoft.com/office/powerpoint/2010/main" val="1883711894"/>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Revised Merger Guidelines</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62472" cy="4032115"/>
          </a:xfrm>
        </p:spPr>
        <p:txBody>
          <a:bodyPr>
            <a:normAutofit fontScale="92500"/>
          </a:bodyPr>
          <a:lstStyle/>
          <a:p>
            <a:r>
              <a:rPr lang="en-GB" dirty="0"/>
              <a:t>The Biden Administration’s most significant antitrust reform to date is a comprehensive revision of the federal </a:t>
            </a:r>
            <a:r>
              <a:rPr lang="en-GB" i="1" dirty="0"/>
              <a:t>Merger Guidelines</a:t>
            </a:r>
            <a:r>
              <a:rPr lang="en-GB" dirty="0"/>
              <a:t>, the document that lays out the framework DOJ and FTC use to review mergers.</a:t>
            </a:r>
          </a:p>
          <a:p>
            <a:r>
              <a:rPr lang="en-GB" dirty="0"/>
              <a:t>Replaces the prior </a:t>
            </a:r>
            <a:r>
              <a:rPr lang="en-GB" i="1" dirty="0"/>
              <a:t>Horizontal Merger Guidelines </a:t>
            </a:r>
            <a:r>
              <a:rPr lang="en-GB" dirty="0"/>
              <a:t>(adopted by Obama Administration in 2010 with broad bipartisan support) and the </a:t>
            </a:r>
            <a:r>
              <a:rPr lang="en-GB" i="1" dirty="0"/>
              <a:t>Vertical Merger Guidelines</a:t>
            </a:r>
            <a:r>
              <a:rPr lang="en-GB" dirty="0"/>
              <a:t> (adopted in 2020 by Trump Administration, with somewhat narrower support).</a:t>
            </a:r>
          </a:p>
          <a:p>
            <a:r>
              <a:rPr lang="en-GB" i="1" dirty="0"/>
              <a:t>Merger Guidelines </a:t>
            </a:r>
            <a:r>
              <a:rPr lang="en-GB" dirty="0"/>
              <a:t>do not independently have the force of law.</a:t>
            </a:r>
          </a:p>
          <a:p>
            <a:pPr lvl="1"/>
            <a:r>
              <a:rPr lang="en-GB" dirty="0"/>
              <a:t>But courts have historically given great weight to the </a:t>
            </a:r>
            <a:r>
              <a:rPr lang="en-GB" i="1" dirty="0"/>
              <a:t>Merger Guidelines </a:t>
            </a:r>
            <a:r>
              <a:rPr lang="en-GB" dirty="0"/>
              <a:t>as persuasive authority—at least in part because parties have accepted prior versions of the </a:t>
            </a:r>
            <a:r>
              <a:rPr lang="en-GB" i="1" dirty="0"/>
              <a:t>Guidelines </a:t>
            </a:r>
            <a:r>
              <a:rPr lang="en-GB" dirty="0"/>
              <a:t>as accurate statements of law and economics.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10</a:t>
            </a:fld>
            <a:endParaRPr lang="en-GB" dirty="0"/>
          </a:p>
        </p:txBody>
      </p:sp>
      <p:pic>
        <p:nvPicPr>
          <p:cNvPr id="6" name="Picture 5" descr="" title="">
            <a:extLst>
              <a:ext uri="{FF2B5EF4-FFF2-40B4-BE49-F238E27FC236}">
                <a16:creationId xmlns:a16="http://schemas.microsoft.com/office/drawing/2014/main" id="{F5E01CAB-B312-F67C-644F-79079A0BA128}"/>
              </a:ext>
            </a:extLst>
          </p:cNvPr>
          <p:cNvPicPr>
            <a:picLocks noChangeAspect="1"/>
          </p:cNvPicPr>
          <p:nvPr/>
        </p:nvPicPr>
        <p:blipFill>
          <a:blip r:embed="rId2"/>
          <a:stretch>
            <a:fillRect/>
          </a:stretch>
        </p:blipFill>
        <p:spPr>
          <a:xfrm>
            <a:off x="7216099" y="365447"/>
            <a:ext cx="4804451" cy="6278544"/>
          </a:xfrm>
          <a:prstGeom prst="rect">
            <a:avLst/>
          </a:prstGeom>
          <a:ln>
            <a:solidFill>
              <a:schemeClr val="tx1"/>
            </a:solidFill>
          </a:ln>
        </p:spPr>
      </p:pic>
    </p:spTree>
    <p:extLst>
      <p:ext uri="{BB962C8B-B14F-4D97-AF65-F5344CB8AC3E}">
        <p14:creationId xmlns:p14="http://schemas.microsoft.com/office/powerpoint/2010/main" val="2557868554"/>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Key Changes to </a:t>
            </a:r>
            <a:r>
              <a:rPr lang="en-GB" i="1" dirty="0"/>
              <a:t>Merger Guidelines</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799" y="2057400"/>
            <a:ext cx="10316183" cy="4019550"/>
          </a:xfrm>
        </p:spPr>
        <p:txBody>
          <a:bodyPr>
            <a:normAutofit/>
          </a:bodyPr>
          <a:lstStyle/>
          <a:p>
            <a:r>
              <a:rPr lang="en-GB" dirty="0"/>
              <a:t>The revisions are a top-to-bottom rewrite of the </a:t>
            </a:r>
            <a:r>
              <a:rPr lang="en-GB" i="1" dirty="0"/>
              <a:t>Merger Guidelines.  </a:t>
            </a:r>
            <a:r>
              <a:rPr lang="en-GB" dirty="0"/>
              <a:t>Notable changes include:</a:t>
            </a:r>
          </a:p>
          <a:p>
            <a:pPr lvl="1"/>
            <a:r>
              <a:rPr lang="en-GB" dirty="0"/>
              <a:t>Reviving a 1960s-era presumption that a merger </a:t>
            </a:r>
            <a:r>
              <a:rPr lang="en-US" dirty="0"/>
              <a:t>between competitors is illegal if the parties would combine to a &gt;30% market share; strengthening other structural presumptions</a:t>
            </a:r>
          </a:p>
          <a:p>
            <a:pPr lvl="1"/>
            <a:r>
              <a:rPr lang="en-US" dirty="0"/>
              <a:t>Expanding analysis of vertical mergers to consider whether the combined firm has both the “ability and incentive” to disadvantage rivals</a:t>
            </a:r>
          </a:p>
          <a:p>
            <a:pPr lvl="1"/>
            <a:r>
              <a:rPr lang="en-US" dirty="0"/>
              <a:t>Considering whether a merger may “entrench or extend” an already-dominant position</a:t>
            </a:r>
          </a:p>
          <a:p>
            <a:pPr lvl="1"/>
            <a:r>
              <a:rPr lang="en-US" dirty="0"/>
              <a:t>Analyzing effects of mergers on workers or suppliers</a:t>
            </a:r>
          </a:p>
          <a:p>
            <a:pPr lvl="1"/>
            <a:r>
              <a:rPr lang="en-US" dirty="0"/>
              <a:t>Competition involving multi-sided “platforms” – competition between platforms, within a platform</a:t>
            </a:r>
          </a:p>
          <a:p>
            <a:pPr lvl="1"/>
            <a:r>
              <a:rPr lang="en-US" dirty="0"/>
              <a:t>Considering whether a merger is part of a larger “series” of acquisitions (e.g., “roll-ups”), or if the overall industry has seen a larger trend towards consolidation</a:t>
            </a:r>
          </a:p>
          <a:p>
            <a:pPr lvl="1"/>
            <a:r>
              <a:rPr lang="en-US" dirty="0"/>
              <a:t>Expanded analysis of “potential competition” issues</a:t>
            </a:r>
          </a:p>
          <a:p>
            <a:pPr lvl="1"/>
            <a:endParaRPr lang="en-GB"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11</a:t>
            </a:fld>
            <a:endParaRPr lang="en-GB" dirty="0"/>
          </a:p>
        </p:txBody>
      </p:sp>
    </p:spTree>
    <p:extLst>
      <p:ext uri="{BB962C8B-B14F-4D97-AF65-F5344CB8AC3E}">
        <p14:creationId xmlns:p14="http://schemas.microsoft.com/office/powerpoint/2010/main" val="3412272911"/>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Agenda</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26480" cy="3749040"/>
          </a:xfrm>
        </p:spPr>
        <p:txBody>
          <a:bodyPr>
            <a:normAutofit/>
          </a:bodyPr>
          <a:lstStyle/>
          <a:p>
            <a:r>
              <a:rPr lang="en-GB" sz="2400" dirty="0">
                <a:solidFill>
                  <a:schemeClr val="bg1">
                    <a:lumMod val="75000"/>
                  </a:schemeClr>
                </a:solidFill>
              </a:rPr>
              <a:t>Renewed Antitrust Focus on Healthcare</a:t>
            </a:r>
          </a:p>
          <a:p>
            <a:r>
              <a:rPr lang="en-GB" sz="2400" dirty="0">
                <a:solidFill>
                  <a:schemeClr val="bg1">
                    <a:lumMod val="75000"/>
                  </a:schemeClr>
                </a:solidFill>
              </a:rPr>
              <a:t>Expansion of </a:t>
            </a:r>
            <a:r>
              <a:rPr lang="en-GB" sz="2400" i="1" dirty="0">
                <a:solidFill>
                  <a:schemeClr val="bg1">
                    <a:lumMod val="75000"/>
                  </a:schemeClr>
                </a:solidFill>
              </a:rPr>
              <a:t>Merger Guidelines</a:t>
            </a:r>
          </a:p>
          <a:p>
            <a:r>
              <a:rPr lang="en-GB" sz="2400" dirty="0"/>
              <a:t>Antitrust Enforcement Developments</a:t>
            </a:r>
          </a:p>
          <a:p>
            <a:r>
              <a:rPr lang="en-GB" sz="2400" dirty="0">
                <a:solidFill>
                  <a:schemeClr val="bg1">
                    <a:lumMod val="75000"/>
                  </a:schemeClr>
                </a:solidFill>
              </a:rPr>
              <a:t>Horizon-Scanning</a:t>
            </a:r>
          </a:p>
          <a:p>
            <a:endParaRPr lang="en-GB" sz="2400"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12</a:t>
            </a:fld>
            <a:endParaRPr lang="en-GB" dirty="0"/>
          </a:p>
        </p:txBody>
      </p:sp>
    </p:spTree>
    <p:extLst>
      <p:ext uri="{BB962C8B-B14F-4D97-AF65-F5344CB8AC3E}">
        <p14:creationId xmlns:p14="http://schemas.microsoft.com/office/powerpoint/2010/main" val="398104776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“Vertical” Merger Decision</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415391" cy="4129392"/>
          </a:xfrm>
        </p:spPr>
        <p:txBody>
          <a:bodyPr>
            <a:normAutofit/>
          </a:bodyPr>
          <a:lstStyle/>
          <a:p>
            <a:r>
              <a:rPr lang="en-GB" dirty="0"/>
              <a:t>In December, the Fifth Circuit Court of Appeals gave the FTC the first litigated victory in a “vertical” merger challenge in over four decades.</a:t>
            </a:r>
          </a:p>
          <a:p>
            <a:r>
              <a:rPr lang="en-GB" dirty="0"/>
              <a:t>The transaction would have combined the leading supplier of next-generation sequencing platforms with the only current supplier of multi-cancer early detection tests.</a:t>
            </a:r>
          </a:p>
          <a:p>
            <a:r>
              <a:rPr lang="en-GB" dirty="0"/>
              <a:t>The Fifth Circuit, using a “substantial evidence” standard of review, upheld the FTC’s finding that the combined firm would have the “ability and incentive to foreclose rivals from sources of supply or distribution,” thereby potentially harming competition for potential entrants into detection tests.</a:t>
            </a:r>
          </a:p>
          <a:p>
            <a:r>
              <a:rPr lang="en-GB" dirty="0"/>
              <a:t>The revised </a:t>
            </a:r>
            <a:r>
              <a:rPr lang="en-GB" i="1" dirty="0"/>
              <a:t>Merger Guidelines </a:t>
            </a:r>
            <a:r>
              <a:rPr lang="en-GB" dirty="0"/>
              <a:t>came out the next business day, citing the Fifth Circuit’s decision three times.</a:t>
            </a:r>
          </a:p>
          <a:p>
            <a:endParaRPr lang="en-GB"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13</a:t>
            </a:fld>
            <a:endParaRPr lang="en-GB" dirty="0"/>
          </a:p>
        </p:txBody>
      </p:sp>
      <p:pic>
        <p:nvPicPr>
          <p:cNvPr id="7" name="Picture 6" descr="" title="">
            <a:extLst>
              <a:ext uri="{FF2B5EF4-FFF2-40B4-BE49-F238E27FC236}">
                <a16:creationId xmlns:a16="http://schemas.microsoft.com/office/drawing/2014/main" id="{9EF56822-900B-2188-29C7-A6F08518FB49}"/>
              </a:ext>
            </a:extLst>
          </p:cNvPr>
          <p:cNvPicPr>
            <a:picLocks noChangeAspect="1"/>
          </p:cNvPicPr>
          <p:nvPr/>
        </p:nvPicPr>
        <p:blipFill>
          <a:blip r:embed="rId2"/>
          <a:stretch>
            <a:fillRect/>
          </a:stretch>
        </p:blipFill>
        <p:spPr>
          <a:xfrm>
            <a:off x="7383294" y="736564"/>
            <a:ext cx="4597374" cy="5619786"/>
          </a:xfrm>
          <a:prstGeom prst="rect">
            <a:avLst/>
          </a:prstGeom>
          <a:ln>
            <a:solidFill>
              <a:schemeClr val="tx1"/>
            </a:solidFill>
          </a:ln>
        </p:spPr>
      </p:pic>
    </p:spTree>
    <p:extLst>
      <p:ext uri="{BB962C8B-B14F-4D97-AF65-F5344CB8AC3E}">
        <p14:creationId xmlns:p14="http://schemas.microsoft.com/office/powerpoint/2010/main" val="1510938541"/>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“Roll-Up” Acquisitions</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697494" cy="3749040"/>
          </a:xfrm>
        </p:spPr>
        <p:txBody>
          <a:bodyPr>
            <a:normAutofit/>
          </a:bodyPr>
          <a:lstStyle/>
          <a:p>
            <a:r>
              <a:rPr lang="en-GB" dirty="0"/>
              <a:t>In September 2023, the FTC sued U.S. </a:t>
            </a:r>
            <a:r>
              <a:rPr lang="en-US" dirty="0"/>
              <a:t>Anesthesia Partners and its private equity owners (Welsh Carson) for a “roll-up scheme” to acquire over a dozen hospital-based anesthesiology practices (&gt;1,000 doctors) across the State of Texas.</a:t>
            </a:r>
          </a:p>
          <a:p>
            <a:r>
              <a:rPr lang="en-US" dirty="0"/>
              <a:t>Acquisitions spanned multiple cities (Dallas, Houston, San Antonio, others), targeting a mission-critical service line for hospitals.</a:t>
            </a:r>
          </a:p>
          <a:p>
            <a:r>
              <a:rPr lang="en-US" dirty="0"/>
              <a:t>FTC alleges that after each acquisition, USAP raised rates for payors.</a:t>
            </a:r>
          </a:p>
          <a:p>
            <a:r>
              <a:rPr lang="en-GB" dirty="0"/>
              <a:t>Case reflects new enforcement theory – “monopolization,” even if no individual acquisition substantially lessened competition on its own</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14</a:t>
            </a:fld>
            <a:endParaRPr lang="en-GB" dirty="0"/>
          </a:p>
        </p:txBody>
      </p:sp>
      <p:pic>
        <p:nvPicPr>
          <p:cNvPr id="6" name="Picture 5" descr="" title="">
            <a:extLst>
              <a:ext uri="{FF2B5EF4-FFF2-40B4-BE49-F238E27FC236}">
                <a16:creationId xmlns:a16="http://schemas.microsoft.com/office/drawing/2014/main" id="{9B21E61C-9912-48B0-35AD-EA46A8D5E425}"/>
              </a:ext>
            </a:extLst>
          </p:cNvPr>
          <p:cNvPicPr>
            <a:picLocks noChangeAspect="1"/>
          </p:cNvPicPr>
          <p:nvPr/>
        </p:nvPicPr>
        <p:blipFill>
          <a:blip r:embed="rId2"/>
          <a:stretch>
            <a:fillRect/>
          </a:stretch>
        </p:blipFill>
        <p:spPr>
          <a:xfrm>
            <a:off x="7566660" y="879201"/>
            <a:ext cx="4448096" cy="5613674"/>
          </a:xfrm>
          <a:prstGeom prst="rect">
            <a:avLst/>
          </a:prstGeom>
          <a:ln>
            <a:solidFill>
              <a:schemeClr val="tx1"/>
            </a:solidFill>
          </a:ln>
        </p:spPr>
      </p:pic>
    </p:spTree>
    <p:extLst>
      <p:ext uri="{BB962C8B-B14F-4D97-AF65-F5344CB8AC3E}">
        <p14:creationId xmlns:p14="http://schemas.microsoft.com/office/powerpoint/2010/main" val="68852406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Pharmaceutical Merger Litigation</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697494" cy="4203446"/>
          </a:xfrm>
        </p:spPr>
        <p:txBody>
          <a:bodyPr>
            <a:normAutofit/>
          </a:bodyPr>
          <a:lstStyle/>
          <a:p>
            <a:r>
              <a:rPr lang="en-GB" dirty="0"/>
              <a:t>In May 2023, the FTC sued Amgen and Horizon Therapeutics, the first litigated challenge to a pharma merger in 14 years</a:t>
            </a:r>
          </a:p>
          <a:p>
            <a:r>
              <a:rPr lang="en-GB" dirty="0"/>
              <a:t>Six states – CA, IL, MN, NY, WA, and WI – eventually joined as plaintiffs as well</a:t>
            </a:r>
          </a:p>
          <a:p>
            <a:r>
              <a:rPr lang="en-GB" dirty="0"/>
              <a:t>Significantly, Horizon and Amgen did not compete head-to-head for any treatments</a:t>
            </a:r>
          </a:p>
          <a:p>
            <a:pPr lvl="1"/>
            <a:r>
              <a:rPr lang="en-GB" dirty="0"/>
              <a:t>Horizon has a pair of orphan drugs for thyroid eye disease and for chronic refractory gout – conditions not within Amgen’s portfolio</a:t>
            </a:r>
          </a:p>
          <a:p>
            <a:pPr lvl="1"/>
            <a:r>
              <a:rPr lang="en-GB" dirty="0"/>
              <a:t>Instead, the Government’s theory was that Amgen could use “cross-product bundling” to secure exclusivity or preferential placements from PBMs, disadvantaging rivals that lack as broad a portfolio of drugs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15</a:t>
            </a:fld>
            <a:endParaRPr lang="en-GB" dirty="0"/>
          </a:p>
        </p:txBody>
      </p:sp>
      <p:pic>
        <p:nvPicPr>
          <p:cNvPr id="7" name="Picture 6" descr="" title="">
            <a:extLst>
              <a:ext uri="{FF2B5EF4-FFF2-40B4-BE49-F238E27FC236}">
                <a16:creationId xmlns:a16="http://schemas.microsoft.com/office/drawing/2014/main" id="{117FF2D2-A08E-D8BF-B51F-F81B7DFE558E}"/>
              </a:ext>
            </a:extLst>
          </p:cNvPr>
          <p:cNvPicPr>
            <a:picLocks noChangeAspect="1"/>
          </p:cNvPicPr>
          <p:nvPr/>
        </p:nvPicPr>
        <p:blipFill>
          <a:blip r:embed="rId2"/>
          <a:stretch>
            <a:fillRect/>
          </a:stretch>
        </p:blipFill>
        <p:spPr>
          <a:xfrm>
            <a:off x="7690183" y="978687"/>
            <a:ext cx="4169942" cy="5377663"/>
          </a:xfrm>
          <a:prstGeom prst="rect">
            <a:avLst/>
          </a:prstGeom>
          <a:ln>
            <a:solidFill>
              <a:schemeClr val="tx1"/>
            </a:solidFill>
          </a:ln>
        </p:spPr>
      </p:pic>
    </p:spTree>
    <p:extLst>
      <p:ext uri="{BB962C8B-B14F-4D97-AF65-F5344CB8AC3E}">
        <p14:creationId xmlns:p14="http://schemas.microsoft.com/office/powerpoint/2010/main" val="538024276"/>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Pharmaceutical Merger Litigation (cont.)</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799" y="2057400"/>
            <a:ext cx="5481537" cy="4203446"/>
          </a:xfrm>
        </p:spPr>
        <p:txBody>
          <a:bodyPr>
            <a:normAutofit fontScale="92500" lnSpcReduction="10000"/>
          </a:bodyPr>
          <a:lstStyle/>
          <a:p>
            <a:r>
              <a:rPr lang="en-GB" dirty="0"/>
              <a:t>After more than three months of litigation, the parties negotiated a consent agreement</a:t>
            </a:r>
          </a:p>
          <a:p>
            <a:r>
              <a:rPr lang="en-GB" dirty="0"/>
              <a:t>Amgen agreed not to bundle any of its existing products with either of Horizon’s orphan drugs</a:t>
            </a:r>
          </a:p>
          <a:p>
            <a:r>
              <a:rPr lang="en-GB" dirty="0"/>
              <a:t>Also agreed not to condition any rebate or contract terms on the sale or positioning of those drugs</a:t>
            </a:r>
          </a:p>
          <a:p>
            <a:r>
              <a:rPr lang="en-GB" dirty="0"/>
              <a:t>Amgen must also submit annual compliance reports to the FTC and states, and agreed to submit to a monitor to oversee compliance</a:t>
            </a:r>
          </a:p>
          <a:p>
            <a:r>
              <a:rPr lang="en-GB" dirty="0"/>
              <a:t>Interestingly, Amgen said all along that it had no intention of engaging in bundling, and that bundling would have been impossible in practice because Horizon’s drugs are administered in-office and therefore covered under medical benefits rather than pharmacy benefits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16</a:t>
            </a:fld>
            <a:endParaRPr lang="en-GB" dirty="0"/>
          </a:p>
        </p:txBody>
      </p:sp>
      <p:pic>
        <p:nvPicPr>
          <p:cNvPr id="6" name="Picture 5" descr="" title="">
            <a:extLst>
              <a:ext uri="{FF2B5EF4-FFF2-40B4-BE49-F238E27FC236}">
                <a16:creationId xmlns:a16="http://schemas.microsoft.com/office/drawing/2014/main" id="{F0851779-E113-A59F-2762-F14EE7AF45AE}"/>
              </a:ext>
            </a:extLst>
          </p:cNvPr>
          <p:cNvPicPr>
            <a:picLocks noChangeAspect="1"/>
          </p:cNvPicPr>
          <p:nvPr/>
        </p:nvPicPr>
        <p:blipFill>
          <a:blip r:embed="rId2"/>
          <a:stretch>
            <a:fillRect/>
          </a:stretch>
        </p:blipFill>
        <p:spPr>
          <a:xfrm>
            <a:off x="6359789" y="1691050"/>
            <a:ext cx="5577107" cy="4733562"/>
          </a:xfrm>
          <a:prstGeom prst="rect">
            <a:avLst/>
          </a:prstGeom>
          <a:ln>
            <a:solidFill>
              <a:schemeClr val="tx1"/>
            </a:solidFill>
          </a:ln>
        </p:spPr>
      </p:pic>
    </p:spTree>
    <p:extLst>
      <p:ext uri="{BB962C8B-B14F-4D97-AF65-F5344CB8AC3E}">
        <p14:creationId xmlns:p14="http://schemas.microsoft.com/office/powerpoint/2010/main" val="3586320960"/>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Agenda</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26480" cy="3749040"/>
          </a:xfrm>
        </p:spPr>
        <p:txBody>
          <a:bodyPr>
            <a:normAutofit/>
          </a:bodyPr>
          <a:lstStyle/>
          <a:p>
            <a:r>
              <a:rPr lang="en-GB" sz="2400" dirty="0">
                <a:solidFill>
                  <a:schemeClr val="bg1">
                    <a:lumMod val="75000"/>
                  </a:schemeClr>
                </a:solidFill>
              </a:rPr>
              <a:t>Renewed Antitrust Focus on Healthcare</a:t>
            </a:r>
          </a:p>
          <a:p>
            <a:r>
              <a:rPr lang="en-GB" sz="2400" dirty="0">
                <a:solidFill>
                  <a:schemeClr val="bg1">
                    <a:lumMod val="75000"/>
                  </a:schemeClr>
                </a:solidFill>
              </a:rPr>
              <a:t>Expansion of </a:t>
            </a:r>
            <a:r>
              <a:rPr lang="en-GB" sz="2400" i="1" dirty="0">
                <a:solidFill>
                  <a:schemeClr val="bg1">
                    <a:lumMod val="75000"/>
                  </a:schemeClr>
                </a:solidFill>
              </a:rPr>
              <a:t>Merger Guidelines</a:t>
            </a:r>
          </a:p>
          <a:p>
            <a:r>
              <a:rPr lang="en-GB" sz="2400" dirty="0">
                <a:solidFill>
                  <a:schemeClr val="bg1">
                    <a:lumMod val="75000"/>
                  </a:schemeClr>
                </a:solidFill>
              </a:rPr>
              <a:t>Antitrust Enforcement Developments</a:t>
            </a:r>
          </a:p>
          <a:p>
            <a:r>
              <a:rPr lang="en-GB" sz="2400" dirty="0"/>
              <a:t>Horizon-Scanning</a:t>
            </a:r>
          </a:p>
          <a:p>
            <a:endParaRPr lang="en-GB" sz="2400"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17</a:t>
            </a:fld>
            <a:endParaRPr lang="en-GB" dirty="0"/>
          </a:p>
        </p:txBody>
      </p:sp>
    </p:spTree>
    <p:extLst>
      <p:ext uri="{BB962C8B-B14F-4D97-AF65-F5344CB8AC3E}">
        <p14:creationId xmlns:p14="http://schemas.microsoft.com/office/powerpoint/2010/main" val="1398987724"/>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Focus on Information-Sharing</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799" y="2057400"/>
            <a:ext cx="6755861" cy="4203446"/>
          </a:xfrm>
        </p:spPr>
        <p:txBody>
          <a:bodyPr>
            <a:normAutofit lnSpcReduction="10000"/>
          </a:bodyPr>
          <a:lstStyle/>
          <a:p>
            <a:r>
              <a:rPr lang="en-GB" dirty="0"/>
              <a:t>In 2023, the DOJ and FTC both withdrew from longstanding </a:t>
            </a:r>
            <a:r>
              <a:rPr lang="en-GB" i="1" dirty="0"/>
              <a:t>Statements of Antitrust Enforcement Policy in Health Care.</a:t>
            </a:r>
          </a:p>
          <a:p>
            <a:r>
              <a:rPr lang="en-GB" dirty="0"/>
              <a:t>The day before DOJ’s withdrawal, the Principal Deputy Assistant AG for Antitrust gave a speech that cited concerns around “information-sharing,” especially given machine learning/AI.</a:t>
            </a:r>
          </a:p>
          <a:p>
            <a:r>
              <a:rPr lang="en-GB" dirty="0"/>
              <a:t>In the wake of these withdrawals, the Agencies have been increasingly vocal about “algorithmic collusion”</a:t>
            </a:r>
          </a:p>
          <a:p>
            <a:pPr lvl="1"/>
            <a:r>
              <a:rPr lang="en-GB" dirty="0"/>
              <a:t>DOJ has filed amicus briefs in support of private litigations about use of algorithms to set rents, hotel prices.</a:t>
            </a:r>
          </a:p>
          <a:p>
            <a:pPr lvl="1"/>
            <a:r>
              <a:rPr lang="en-GB" dirty="0"/>
              <a:t>Expect increased focus on these issues in myriad contexts, e.g., wage and hour surveys; data intermediaries like GPOs/PBMs</a:t>
            </a:r>
          </a:p>
          <a:p>
            <a:pPr lvl="1"/>
            <a:r>
              <a:rPr lang="en-GB" dirty="0"/>
              <a:t>Creates novel questions about compliance/training.  </a:t>
            </a:r>
            <a:r>
              <a:rPr lang="en-GB" i="1" dirty="0"/>
              <a:t>E.g.</a:t>
            </a:r>
            <a:r>
              <a:rPr lang="en-GB" dirty="0"/>
              <a:t>, how does an algorithm make an “agreement” with a competitor?</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18</a:t>
            </a:fld>
            <a:endParaRPr lang="en-GB" dirty="0"/>
          </a:p>
        </p:txBody>
      </p:sp>
      <p:pic>
        <p:nvPicPr>
          <p:cNvPr id="7" name="Picture 6" descr="" title="">
            <a:extLst>
              <a:ext uri="{FF2B5EF4-FFF2-40B4-BE49-F238E27FC236}">
                <a16:creationId xmlns:a16="http://schemas.microsoft.com/office/drawing/2014/main" id="{E409FFD5-42CD-E71B-E6AD-4AE9D0EBF97E}"/>
              </a:ext>
            </a:extLst>
          </p:cNvPr>
          <p:cNvPicPr>
            <a:picLocks noChangeAspect="1"/>
          </p:cNvPicPr>
          <p:nvPr/>
        </p:nvPicPr>
        <p:blipFill>
          <a:blip r:embed="rId2"/>
          <a:stretch>
            <a:fillRect/>
          </a:stretch>
        </p:blipFill>
        <p:spPr>
          <a:xfrm>
            <a:off x="7752785" y="3620979"/>
            <a:ext cx="3886991" cy="3040196"/>
          </a:xfrm>
          <a:prstGeom prst="rect">
            <a:avLst/>
          </a:prstGeom>
          <a:ln>
            <a:solidFill>
              <a:schemeClr val="tx1"/>
            </a:solidFill>
          </a:ln>
        </p:spPr>
      </p:pic>
      <p:pic>
        <p:nvPicPr>
          <p:cNvPr id="9" name="Picture 8" descr="" title="">
            <a:extLst>
              <a:ext uri="{FF2B5EF4-FFF2-40B4-BE49-F238E27FC236}">
                <a16:creationId xmlns:a16="http://schemas.microsoft.com/office/drawing/2014/main" id="{54EE2751-F6F1-EFA1-E5A9-A89AEB1A081D}"/>
              </a:ext>
            </a:extLst>
          </p:cNvPr>
          <p:cNvPicPr>
            <a:picLocks noChangeAspect="1"/>
          </p:cNvPicPr>
          <p:nvPr/>
        </p:nvPicPr>
        <p:blipFill>
          <a:blip r:embed="rId3"/>
          <a:stretch>
            <a:fillRect/>
          </a:stretch>
        </p:blipFill>
        <p:spPr>
          <a:xfrm>
            <a:off x="7752785" y="196825"/>
            <a:ext cx="3886991" cy="3232175"/>
          </a:xfrm>
          <a:prstGeom prst="rect">
            <a:avLst/>
          </a:prstGeom>
          <a:ln>
            <a:solidFill>
              <a:schemeClr val="tx1"/>
            </a:solidFill>
          </a:ln>
        </p:spPr>
      </p:pic>
    </p:spTree>
    <p:extLst>
      <p:ext uri="{BB962C8B-B14F-4D97-AF65-F5344CB8AC3E}">
        <p14:creationId xmlns:p14="http://schemas.microsoft.com/office/powerpoint/2010/main" val="207734334"/>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Proposed HSR Reforms</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799" y="2057400"/>
            <a:ext cx="6483485" cy="3983477"/>
          </a:xfrm>
        </p:spPr>
        <p:txBody>
          <a:bodyPr>
            <a:normAutofit/>
          </a:bodyPr>
          <a:lstStyle/>
          <a:p>
            <a:r>
              <a:rPr lang="en-GB" dirty="0"/>
              <a:t>In June 2023, the FTC and DOJ proposed significant changes to the premerger review process (the Hart-Scott-Rodino Act rules)</a:t>
            </a:r>
          </a:p>
          <a:p>
            <a:r>
              <a:rPr lang="en-GB" dirty="0"/>
              <a:t>FTC predicts a 4x increase in time/burden of preparing HSR filings, from 37 hours currently to 144 hours</a:t>
            </a:r>
          </a:p>
          <a:p>
            <a:r>
              <a:rPr lang="en-GB" dirty="0"/>
              <a:t>Reforms are still in notice-and-comment period, may include:</a:t>
            </a:r>
          </a:p>
          <a:p>
            <a:pPr lvl="1"/>
            <a:r>
              <a:rPr lang="en-GB" dirty="0"/>
              <a:t>Qualitative analysis of competitive effects</a:t>
            </a:r>
          </a:p>
          <a:p>
            <a:pPr lvl="1"/>
            <a:r>
              <a:rPr lang="en-GB" dirty="0"/>
              <a:t>Expanded document search obligations, including some ordinary-course documents and iterative drafts</a:t>
            </a:r>
          </a:p>
          <a:p>
            <a:pPr lvl="1"/>
            <a:r>
              <a:rPr lang="en-GB" dirty="0"/>
              <a:t>Information about employees and </a:t>
            </a:r>
            <a:r>
              <a:rPr lang="en-GB" dirty="0" err="1"/>
              <a:t>labor</a:t>
            </a:r>
            <a:r>
              <a:rPr lang="en-GB" dirty="0"/>
              <a:t>-law violations</a:t>
            </a:r>
          </a:p>
          <a:p>
            <a:pPr lvl="1"/>
            <a:r>
              <a:rPr lang="en-GB" dirty="0"/>
              <a:t>Information about officers and board members</a:t>
            </a:r>
          </a:p>
          <a:p>
            <a:pPr lvl="1"/>
            <a:r>
              <a:rPr lang="en-GB" dirty="0"/>
              <a:t>Information about IT systems; steps to preserve documents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19</a:t>
            </a:fld>
            <a:endParaRPr lang="en-GB" dirty="0"/>
          </a:p>
        </p:txBody>
      </p:sp>
      <p:pic>
        <p:nvPicPr>
          <p:cNvPr id="6" name="Picture 5" descr="" title="">
            <a:extLst>
              <a:ext uri="{FF2B5EF4-FFF2-40B4-BE49-F238E27FC236}">
                <a16:creationId xmlns:a16="http://schemas.microsoft.com/office/drawing/2014/main" id="{CFC88D45-BBAA-E321-62A4-FEAD3ED0915D}"/>
              </a:ext>
            </a:extLst>
          </p:cNvPr>
          <p:cNvPicPr>
            <a:picLocks noChangeAspect="1"/>
          </p:cNvPicPr>
          <p:nvPr/>
        </p:nvPicPr>
        <p:blipFill>
          <a:blip r:embed="rId2"/>
          <a:stretch>
            <a:fillRect/>
          </a:stretch>
        </p:blipFill>
        <p:spPr>
          <a:xfrm>
            <a:off x="7404570" y="1667002"/>
            <a:ext cx="4511812" cy="4593844"/>
          </a:xfrm>
          <a:prstGeom prst="rect">
            <a:avLst/>
          </a:prstGeom>
          <a:ln>
            <a:solidFill>
              <a:schemeClr val="tx1"/>
            </a:solidFill>
          </a:ln>
        </p:spPr>
      </p:pic>
    </p:spTree>
    <p:extLst>
      <p:ext uri="{BB962C8B-B14F-4D97-AF65-F5344CB8AC3E}">
        <p14:creationId xmlns:p14="http://schemas.microsoft.com/office/powerpoint/2010/main" val="116365110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AB0366-B6A2-4B0B-A684-5FF75578F9D3}"/>
              </a:ext>
            </a:extLst>
          </p:cNvPr>
          <p:cNvSpPr>
            <a:spLocks noGrp="1"/>
          </p:cNvSpPr>
          <p:nvPr>
            <p:ph type="title"/>
          </p:nvPr>
        </p:nvSpPr>
        <p:spPr>
          <a:xfrm>
            <a:off x="694944" y="444754"/>
            <a:ext cx="8669985" cy="1069848"/>
          </a:xfrm>
        </p:spPr>
        <p:txBody>
          <a:bodyPr/>
          <a:lstStyle/>
          <a:p>
            <a:r>
              <a:rPr lang="en-GB" dirty="0"/>
              <a:t>Introduction</a:t>
            </a:r>
          </a:p>
        </p:txBody>
      </p:sp>
      <p:sp>
        <p:nvSpPr>
          <p:cNvPr id="4" name="Slide Number Placeholder 3" descr="" title="">
            <a:extLst>
              <a:ext uri="{FF2B5EF4-FFF2-40B4-BE49-F238E27FC236}">
                <a16:creationId xmlns:a16="http://schemas.microsoft.com/office/drawing/2014/main" id="{96F113E4-D81B-4429-8C57-29255E852911}"/>
              </a:ext>
            </a:extLst>
          </p:cNvPr>
          <p:cNvSpPr>
            <a:spLocks noGrp="1"/>
          </p:cNvSpPr>
          <p:nvPr>
            <p:ph type="sldNum" sz="quarter" idx="12"/>
          </p:nvPr>
        </p:nvSpPr>
        <p:spPr/>
        <p:txBody>
          <a:bodyPr/>
          <a:lstStyle/>
          <a:p>
            <a:fld id="{35CDB38E-7BB7-498E-99E5-8000D290A95C}" type="slidenum">
              <a:rPr lang="en-GB" smtClean="0"/>
              <a:t>2</a:t>
            </a:fld>
            <a:endParaRPr lang="en-GB"/>
          </a:p>
        </p:txBody>
      </p:sp>
      <p:sp>
        <p:nvSpPr>
          <p:cNvPr id="32" name="Text Placeholder 31" descr="" title="">
            <a:extLst>
              <a:ext uri="{FF2B5EF4-FFF2-40B4-BE49-F238E27FC236}">
                <a16:creationId xmlns:a16="http://schemas.microsoft.com/office/drawing/2014/main" id="{247E9645-336F-43A5-BE26-BBEFF30B69EC}"/>
              </a:ext>
            </a:extLst>
          </p:cNvPr>
          <p:cNvSpPr>
            <a:spLocks noGrp="1"/>
          </p:cNvSpPr>
          <p:nvPr>
            <p:ph type="body" sz="quarter" idx="21"/>
          </p:nvPr>
        </p:nvSpPr>
        <p:spPr>
          <a:xfrm>
            <a:off x="4886325" y="2410069"/>
            <a:ext cx="4350226" cy="838129"/>
          </a:xfrm>
        </p:spPr>
        <p:txBody>
          <a:bodyPr/>
          <a:lstStyle/>
          <a:p>
            <a:r>
              <a:rPr lang="en-GB" sz="1600" dirty="0"/>
              <a:t>Benjamin R. Dryden</a:t>
            </a:r>
          </a:p>
          <a:p>
            <a:pPr lvl="1"/>
            <a:r>
              <a:rPr lang="en-GB" sz="1600" dirty="0"/>
              <a:t>Partner and Vice Chair, Antitrust Practice Group</a:t>
            </a:r>
          </a:p>
          <a:p>
            <a:pPr lvl="1"/>
            <a:r>
              <a:rPr lang="en-GB" sz="1600" dirty="0"/>
              <a:t>Washington, D.C.</a:t>
            </a:r>
          </a:p>
          <a:p>
            <a:pPr lvl="1"/>
            <a:endParaRPr lang="en-GB" sz="1600" dirty="0"/>
          </a:p>
          <a:p>
            <a:r>
              <a:rPr lang="en-GB" sz="1600" dirty="0"/>
              <a:t>T: 202.945.6128</a:t>
            </a:r>
          </a:p>
          <a:p>
            <a:r>
              <a:rPr lang="en-GB" sz="1600" dirty="0"/>
              <a:t>E: bdryden@foley.com </a:t>
            </a:r>
          </a:p>
        </p:txBody>
      </p:sp>
      <p:pic>
        <p:nvPicPr>
          <p:cNvPr id="5" name="Picture 4" descr="" title="">
            <a:extLst>
              <a:ext uri="{FF2B5EF4-FFF2-40B4-BE49-F238E27FC236}">
                <a16:creationId xmlns:a16="http://schemas.microsoft.com/office/drawing/2014/main" id="{C0093DFE-A47D-BA0C-116E-C1CB34C24D67}"/>
              </a:ext>
            </a:extLst>
          </p:cNvPr>
          <p:cNvPicPr>
            <a:picLocks noChangeAspect="1"/>
          </p:cNvPicPr>
          <p:nvPr/>
        </p:nvPicPr>
        <p:blipFill>
          <a:blip r:embed="rId2"/>
          <a:stretch>
            <a:fillRect/>
          </a:stretch>
        </p:blipFill>
        <p:spPr>
          <a:xfrm>
            <a:off x="678541" y="1785937"/>
            <a:ext cx="4000500" cy="4048125"/>
          </a:xfrm>
          <a:prstGeom prst="rect">
            <a:avLst/>
          </a:prstGeom>
        </p:spPr>
      </p:pic>
    </p:spTree>
    <p:extLst>
      <p:ext uri="{BB962C8B-B14F-4D97-AF65-F5344CB8AC3E}">
        <p14:creationId xmlns:p14="http://schemas.microsoft.com/office/powerpoint/2010/main" val="2846350433"/>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Potential Non-Compete Ban</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880860" cy="3749040"/>
          </a:xfrm>
        </p:spPr>
        <p:txBody>
          <a:bodyPr>
            <a:normAutofit lnSpcReduction="10000"/>
          </a:bodyPr>
          <a:lstStyle/>
          <a:p>
            <a:r>
              <a:rPr lang="en-GB" dirty="0"/>
              <a:t>In January 2023, the FTC proposed a federal regulation that would declare virtually all employee non-compete agreements to be an “unreasonable method of competition” in violation of the FTC Act.</a:t>
            </a:r>
          </a:p>
          <a:p>
            <a:pPr lvl="1"/>
            <a:r>
              <a:rPr lang="en-GB" dirty="0"/>
              <a:t>Released a 216-page notice of proposed rulemaking, surveying the academic literature on the competitive effects of non-competes</a:t>
            </a:r>
          </a:p>
          <a:p>
            <a:pPr lvl="1"/>
            <a:r>
              <a:rPr lang="en-GB" dirty="0"/>
              <a:t>Preliminarily found that non-competes suppress wages, both for workers who are subject to them and for workers who are not</a:t>
            </a:r>
          </a:p>
          <a:p>
            <a:pPr lvl="1"/>
            <a:r>
              <a:rPr lang="en-GB" dirty="0"/>
              <a:t>Also preliminarily found that non-competes raise consumer prices, increase market concentration, and discourage entry by new competitors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20</a:t>
            </a:fld>
            <a:endParaRPr lang="en-GB" dirty="0"/>
          </a:p>
        </p:txBody>
      </p:sp>
      <p:pic>
        <p:nvPicPr>
          <p:cNvPr id="1026" name="Picture 2" descr="" titl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63400" y="1533403"/>
            <a:ext cx="3706799" cy="479703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76555"/>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The Proposed Non-Compete Rule</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78541" y="1925954"/>
            <a:ext cx="6126480" cy="4023360"/>
          </a:xfrm>
        </p:spPr>
        <p:txBody>
          <a:bodyPr>
            <a:normAutofit fontScale="92500" lnSpcReduction="10000"/>
          </a:bodyPr>
          <a:lstStyle/>
          <a:p>
            <a:r>
              <a:rPr lang="en-GB" dirty="0"/>
              <a:t>As proposed, the Non-Compete Rule would:</a:t>
            </a:r>
          </a:p>
          <a:p>
            <a:pPr lvl="1"/>
            <a:r>
              <a:rPr lang="en-GB" dirty="0"/>
              <a:t>Declare it an “unfair method of competition” to enter into, attempt to enter into, or maintain a non-compete agreement with a worker</a:t>
            </a:r>
          </a:p>
          <a:p>
            <a:pPr lvl="1"/>
            <a:r>
              <a:rPr lang="en-GB" dirty="0"/>
              <a:t>Adopt a “functional test” to define non-compete agreements</a:t>
            </a:r>
          </a:p>
          <a:p>
            <a:pPr lvl="1"/>
            <a:r>
              <a:rPr lang="en-GB" dirty="0"/>
              <a:t>Require businesses to rescind any pre-existing non-compete agreements </a:t>
            </a:r>
            <a:r>
              <a:rPr lang="en-GB" u="sng" dirty="0"/>
              <a:t>and</a:t>
            </a:r>
            <a:r>
              <a:rPr lang="en-GB" dirty="0"/>
              <a:t> notify current and former employees of this rescission</a:t>
            </a:r>
          </a:p>
          <a:p>
            <a:pPr lvl="1"/>
            <a:r>
              <a:rPr lang="en-GB" dirty="0"/>
              <a:t>Pre-empt/supersede state laws that allow non-competes</a:t>
            </a:r>
          </a:p>
          <a:p>
            <a:pPr lvl="1"/>
            <a:r>
              <a:rPr lang="en-GB" dirty="0"/>
              <a:t>Recognize a limited exception for the sale of a business, but only where the employee was a 25%+ owner</a:t>
            </a:r>
          </a:p>
          <a:p>
            <a:pPr lvl="1"/>
            <a:r>
              <a:rPr lang="en-GB" dirty="0"/>
              <a:t>Allow a 180-day period for implementation, to begin upon the date the final rule is announced</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21</a:t>
            </a:fld>
            <a:endParaRPr lang="en-GB" dirty="0"/>
          </a:p>
        </p:txBody>
      </p:sp>
      <p:pic>
        <p:nvPicPr>
          <p:cNvPr id="4" name="Picture 3" descr="" title=""/>
          <p:cNvPicPr>
            <a:picLocks noChangeAspect="1"/>
          </p:cNvPicPr>
          <p:nvPr/>
        </p:nvPicPr>
        <p:blipFill>
          <a:blip r:embed="rId3"/>
          <a:stretch>
            <a:fillRect/>
          </a:stretch>
        </p:blipFill>
        <p:spPr>
          <a:xfrm>
            <a:off x="7075169" y="1794509"/>
            <a:ext cx="4321427" cy="4286251"/>
          </a:xfrm>
          <a:prstGeom prst="rect">
            <a:avLst/>
          </a:prstGeom>
          <a:ln>
            <a:solidFill>
              <a:schemeClr val="accent1"/>
            </a:solidFill>
          </a:ln>
        </p:spPr>
      </p:pic>
    </p:spTree>
    <p:extLst>
      <p:ext uri="{BB962C8B-B14F-4D97-AF65-F5344CB8AC3E}">
        <p14:creationId xmlns:p14="http://schemas.microsoft.com/office/powerpoint/2010/main" val="359724887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9FCAF7CF-FEFF-457F-88C7-B284AF0704F0}"/>
              </a:ext>
            </a:extLst>
          </p:cNvPr>
          <p:cNvSpPr>
            <a:spLocks noGrp="1"/>
          </p:cNvSpPr>
          <p:nvPr>
            <p:ph type="title"/>
          </p:nvPr>
        </p:nvSpPr>
        <p:spPr/>
        <p:txBody>
          <a:bodyPr/>
          <a:lstStyle/>
          <a:p>
            <a:r>
              <a:rPr lang="en-GB" dirty="0"/>
              <a:t>Can the FTC Do This?</a:t>
            </a:r>
          </a:p>
        </p:txBody>
      </p:sp>
      <p:sp>
        <p:nvSpPr>
          <p:cNvPr id="6" name="Content Placeholder 5" descr="" title="">
            <a:extLst>
              <a:ext uri="{FF2B5EF4-FFF2-40B4-BE49-F238E27FC236}">
                <a16:creationId xmlns:a16="http://schemas.microsoft.com/office/drawing/2014/main" id="{B19CEB4E-CF16-4DA3-A34B-4BFCDD8D5BB0}"/>
              </a:ext>
            </a:extLst>
          </p:cNvPr>
          <p:cNvSpPr>
            <a:spLocks noGrp="1"/>
          </p:cNvSpPr>
          <p:nvPr>
            <p:ph idx="1"/>
          </p:nvPr>
        </p:nvSpPr>
        <p:spPr/>
        <p:txBody>
          <a:bodyPr/>
          <a:lstStyle/>
          <a:p>
            <a:r>
              <a:rPr lang="en-GB" dirty="0"/>
              <a:t>The FTC’s position:</a:t>
            </a:r>
          </a:p>
          <a:p>
            <a:pPr lvl="1"/>
            <a:r>
              <a:rPr lang="en-GB" dirty="0"/>
              <a:t>By statute, the FTC is empowered to “make rules and regulations”</a:t>
            </a:r>
          </a:p>
          <a:p>
            <a:pPr lvl="1"/>
            <a:r>
              <a:rPr lang="en-GB" dirty="0"/>
              <a:t>In 1973, a federal appellate court held that this power allows the FTC to adopt “binding substantive rules”</a:t>
            </a:r>
          </a:p>
          <a:p>
            <a:r>
              <a:rPr lang="en-GB" dirty="0"/>
              <a:t>The FTC recognizes there are some limits to its authority under the FTC Act, but the contours of these limits are unsettled</a:t>
            </a:r>
          </a:p>
          <a:p>
            <a:pPr lvl="1"/>
            <a:r>
              <a:rPr lang="en-GB" dirty="0"/>
              <a:t>Banks, credit unions, S&amp;Ls</a:t>
            </a:r>
          </a:p>
          <a:p>
            <a:pPr lvl="1"/>
            <a:r>
              <a:rPr lang="en-GB" dirty="0"/>
              <a:t>Common carriers</a:t>
            </a:r>
          </a:p>
          <a:p>
            <a:pPr lvl="1"/>
            <a:r>
              <a:rPr lang="en-GB" dirty="0"/>
              <a:t>Non-profits (at least sometimes)</a:t>
            </a:r>
          </a:p>
        </p:txBody>
      </p:sp>
      <p:sp>
        <p:nvSpPr>
          <p:cNvPr id="3" name="Slide Number Placeholder 2" descr="" title="">
            <a:extLst>
              <a:ext uri="{FF2B5EF4-FFF2-40B4-BE49-F238E27FC236}">
                <a16:creationId xmlns:a16="http://schemas.microsoft.com/office/drawing/2014/main" id="{D3691E21-B4FE-44DB-A423-0C184CC7CE00}"/>
              </a:ext>
            </a:extLst>
          </p:cNvPr>
          <p:cNvSpPr>
            <a:spLocks noGrp="1"/>
          </p:cNvSpPr>
          <p:nvPr>
            <p:ph type="sldNum" sz="quarter" idx="12"/>
          </p:nvPr>
        </p:nvSpPr>
        <p:spPr/>
        <p:txBody>
          <a:bodyPr/>
          <a:lstStyle/>
          <a:p>
            <a:fld id="{35CDB38E-7BB7-498E-99E5-8000D290A95C}" type="slidenum">
              <a:rPr lang="en-GB" smtClean="0"/>
              <a:pPr/>
              <a:t>22</a:t>
            </a:fld>
            <a:endParaRPr lang="en-GB" dirty="0"/>
          </a:p>
        </p:txBody>
      </p:sp>
      <p:sp>
        <p:nvSpPr>
          <p:cNvPr id="9" name="Content Placeholder 8" descr="" title=""/>
          <p:cNvSpPr>
            <a:spLocks noGrp="1"/>
          </p:cNvSpPr>
          <p:nvPr>
            <p:ph idx="13"/>
          </p:nvPr>
        </p:nvSpPr>
        <p:spPr/>
        <p:txBody>
          <a:bodyPr/>
          <a:lstStyle/>
          <a:p>
            <a:r>
              <a:rPr lang="en-US" dirty="0"/>
              <a:t>Objections will include:</a:t>
            </a:r>
          </a:p>
          <a:p>
            <a:pPr lvl="1"/>
            <a:r>
              <a:rPr lang="en-US" dirty="0"/>
              <a:t>The same 1973 opinion also said that FTC is “hardly free to write its own law of consumer protection and antitrust”</a:t>
            </a:r>
          </a:p>
          <a:p>
            <a:pPr lvl="1"/>
            <a:r>
              <a:rPr lang="en-US" dirty="0"/>
              <a:t>Since that decision, Congress has narrowed the FTC’s rulemaking powers even further</a:t>
            </a:r>
          </a:p>
          <a:p>
            <a:pPr lvl="1"/>
            <a:r>
              <a:rPr lang="en-US" dirty="0"/>
              <a:t>“Major Questions” doctrine</a:t>
            </a:r>
          </a:p>
          <a:p>
            <a:pPr lvl="1"/>
            <a:r>
              <a:rPr lang="en-US" dirty="0"/>
              <a:t>Federalism vs. states’ rights</a:t>
            </a:r>
          </a:p>
          <a:p>
            <a:pPr lvl="1"/>
            <a:r>
              <a:rPr lang="en-US" dirty="0"/>
              <a:t>Fifth Amendment Takings / Due Process concerns about retroactivity</a:t>
            </a:r>
          </a:p>
          <a:p>
            <a:pPr lvl="1"/>
            <a:r>
              <a:rPr lang="en-US" dirty="0"/>
              <a:t>“Non-delegation” doctrine</a:t>
            </a:r>
          </a:p>
        </p:txBody>
      </p:sp>
    </p:spTree>
    <p:extLst>
      <p:ext uri="{BB962C8B-B14F-4D97-AF65-F5344CB8AC3E}">
        <p14:creationId xmlns:p14="http://schemas.microsoft.com/office/powerpoint/2010/main" val="1964541395"/>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91DE32B6-70F2-4582-93EE-7EBC15E42A93}"/>
              </a:ext>
            </a:extLst>
          </p:cNvPr>
          <p:cNvSpPr>
            <a:spLocks noGrp="1"/>
          </p:cNvSpPr>
          <p:nvPr>
            <p:ph type="sldNum" sz="quarter" idx="12"/>
          </p:nvPr>
        </p:nvSpPr>
        <p:spPr/>
        <p:txBody>
          <a:bodyPr/>
          <a:lstStyle/>
          <a:p>
            <a:fld id="{35CDB38E-7BB7-498E-99E5-8000D290A95C}" type="slidenum">
              <a:rPr lang="en-GB" smtClean="0"/>
              <a:t>23</a:t>
            </a:fld>
            <a:endParaRPr lang="en-GB"/>
          </a:p>
        </p:txBody>
      </p:sp>
    </p:spTree>
    <p:extLst>
      <p:ext uri="{BB962C8B-B14F-4D97-AF65-F5344CB8AC3E}">
        <p14:creationId xmlns:p14="http://schemas.microsoft.com/office/powerpoint/2010/main" val="150644962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Agenda</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26480" cy="3749040"/>
          </a:xfrm>
        </p:spPr>
        <p:txBody>
          <a:bodyPr>
            <a:normAutofit/>
          </a:bodyPr>
          <a:lstStyle/>
          <a:p>
            <a:r>
              <a:rPr lang="en-GB" sz="2400" dirty="0"/>
              <a:t>Renewed Antitrust Focus on Healthcare</a:t>
            </a:r>
          </a:p>
          <a:p>
            <a:r>
              <a:rPr lang="en-GB" sz="2400" dirty="0"/>
              <a:t>Expansion of </a:t>
            </a:r>
            <a:r>
              <a:rPr lang="en-GB" sz="2400" i="1" dirty="0"/>
              <a:t>Merger Guidelines</a:t>
            </a:r>
          </a:p>
          <a:p>
            <a:r>
              <a:rPr lang="en-GB" sz="2400" dirty="0"/>
              <a:t>Antitrust Enforcement Developments</a:t>
            </a:r>
          </a:p>
          <a:p>
            <a:r>
              <a:rPr lang="en-GB" sz="2400" dirty="0"/>
              <a:t>Horizon-Scanning</a:t>
            </a:r>
          </a:p>
          <a:p>
            <a:endParaRPr lang="en-GB" sz="2400"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3</a:t>
            </a:fld>
            <a:endParaRPr lang="en-GB" dirty="0"/>
          </a:p>
        </p:txBody>
      </p:sp>
    </p:spTree>
    <p:extLst>
      <p:ext uri="{BB962C8B-B14F-4D97-AF65-F5344CB8AC3E}">
        <p14:creationId xmlns:p14="http://schemas.microsoft.com/office/powerpoint/2010/main" val="776815273"/>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Agenda</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26480" cy="3749040"/>
          </a:xfrm>
        </p:spPr>
        <p:txBody>
          <a:bodyPr>
            <a:normAutofit/>
          </a:bodyPr>
          <a:lstStyle/>
          <a:p>
            <a:r>
              <a:rPr lang="en-GB" sz="2400" dirty="0"/>
              <a:t>Renewed Antitrust Focus on Healthcare</a:t>
            </a:r>
          </a:p>
          <a:p>
            <a:r>
              <a:rPr lang="en-GB" sz="2400" dirty="0">
                <a:solidFill>
                  <a:schemeClr val="bg1">
                    <a:lumMod val="75000"/>
                  </a:schemeClr>
                </a:solidFill>
              </a:rPr>
              <a:t>Expansion of </a:t>
            </a:r>
            <a:r>
              <a:rPr lang="en-GB" sz="2400" i="1" dirty="0">
                <a:solidFill>
                  <a:schemeClr val="bg1">
                    <a:lumMod val="75000"/>
                  </a:schemeClr>
                </a:solidFill>
              </a:rPr>
              <a:t>Merger Guidelines</a:t>
            </a:r>
          </a:p>
          <a:p>
            <a:r>
              <a:rPr lang="en-GB" sz="2400" dirty="0">
                <a:solidFill>
                  <a:schemeClr val="bg1">
                    <a:lumMod val="75000"/>
                  </a:schemeClr>
                </a:solidFill>
              </a:rPr>
              <a:t>Antitrust Enforcement Developments</a:t>
            </a:r>
          </a:p>
          <a:p>
            <a:r>
              <a:rPr lang="en-GB" sz="2400" dirty="0">
                <a:solidFill>
                  <a:schemeClr val="bg1">
                    <a:lumMod val="75000"/>
                  </a:schemeClr>
                </a:solidFill>
              </a:rPr>
              <a:t>Horizon-Scanning</a:t>
            </a:r>
          </a:p>
          <a:p>
            <a:endParaRPr lang="en-GB" sz="2400"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4</a:t>
            </a:fld>
            <a:endParaRPr lang="en-GB" dirty="0"/>
          </a:p>
        </p:txBody>
      </p:sp>
    </p:spTree>
    <p:extLst>
      <p:ext uri="{BB962C8B-B14F-4D97-AF65-F5344CB8AC3E}">
        <p14:creationId xmlns:p14="http://schemas.microsoft.com/office/powerpoint/2010/main" val="213563939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Competition in Healthcare</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391275" cy="4019550"/>
          </a:xfrm>
        </p:spPr>
        <p:txBody>
          <a:bodyPr>
            <a:normAutofit fontScale="92500" lnSpcReduction="10000"/>
          </a:bodyPr>
          <a:lstStyle/>
          <a:p>
            <a:r>
              <a:rPr lang="en-GB" dirty="0"/>
              <a:t>On December 7</a:t>
            </a:r>
            <a:r>
              <a:rPr lang="en-GB" baseline="30000" dirty="0"/>
              <a:t>th</a:t>
            </a:r>
            <a:r>
              <a:rPr lang="en-GB" dirty="0"/>
              <a:t>, the White House announced a series of initiatives “to promote competition in health care:”</a:t>
            </a:r>
          </a:p>
          <a:p>
            <a:pPr lvl="1"/>
            <a:r>
              <a:rPr lang="en-GB" dirty="0"/>
              <a:t>HHS, FTC, and DOJ to work together to identify “roll-up” acquisitions that may lessen competition</a:t>
            </a:r>
          </a:p>
          <a:p>
            <a:pPr lvl="1"/>
            <a:r>
              <a:rPr lang="en-GB" dirty="0"/>
              <a:t>HHS and Dept. of Commerce to start considering </a:t>
            </a:r>
            <a:r>
              <a:rPr lang="en-GB" i="1" dirty="0"/>
              <a:t>pricing </a:t>
            </a:r>
            <a:r>
              <a:rPr lang="en-GB" dirty="0"/>
              <a:t>as a factor in whether to exercise “march-in” rights for drugs/devices/other inventions under the Bayh-Dole Act</a:t>
            </a:r>
          </a:p>
          <a:p>
            <a:pPr lvl="1"/>
            <a:r>
              <a:rPr lang="en-GB" dirty="0"/>
              <a:t>CMS to increase transparency of data about ownership of FQHCs/Rural Health Clinics and performance of Medicare Advantage plans</a:t>
            </a:r>
          </a:p>
          <a:p>
            <a:pPr lvl="1"/>
            <a:r>
              <a:rPr lang="en-GB" dirty="0"/>
              <a:t>Creating new offices in HHS, FTC, and DOJ</a:t>
            </a:r>
          </a:p>
          <a:p>
            <a:r>
              <a:rPr lang="en-GB" dirty="0"/>
              <a:t>These initiatives are explicitly tied to “</a:t>
            </a:r>
            <a:r>
              <a:rPr lang="en-GB" dirty="0" err="1"/>
              <a:t>Bidenomics</a:t>
            </a:r>
            <a:r>
              <a:rPr lang="en-GB" dirty="0"/>
              <a:t>” – “cracking down on price gouging and taking on special interests to lower costs for consumers.”</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5</a:t>
            </a:fld>
            <a:endParaRPr lang="en-GB" dirty="0"/>
          </a:p>
        </p:txBody>
      </p:sp>
      <p:pic>
        <p:nvPicPr>
          <p:cNvPr id="4" name="Picture 3" descr="" title="">
            <a:extLst>
              <a:ext uri="{FF2B5EF4-FFF2-40B4-BE49-F238E27FC236}">
                <a16:creationId xmlns:a16="http://schemas.microsoft.com/office/drawing/2014/main" id="{1541DB45-3AE8-9AED-485A-D05CE39ECE64}"/>
              </a:ext>
            </a:extLst>
          </p:cNvPr>
          <p:cNvPicPr>
            <a:picLocks noChangeAspect="1"/>
          </p:cNvPicPr>
          <p:nvPr/>
        </p:nvPicPr>
        <p:blipFill>
          <a:blip r:embed="rId2"/>
          <a:stretch>
            <a:fillRect/>
          </a:stretch>
        </p:blipFill>
        <p:spPr>
          <a:xfrm>
            <a:off x="7566660" y="1265467"/>
            <a:ext cx="4342972" cy="5227408"/>
          </a:xfrm>
          <a:prstGeom prst="rect">
            <a:avLst/>
          </a:prstGeom>
          <a:ln>
            <a:solidFill>
              <a:schemeClr val="accent1"/>
            </a:solidFill>
          </a:ln>
        </p:spPr>
      </p:pic>
    </p:spTree>
    <p:extLst>
      <p:ext uri="{BB962C8B-B14F-4D97-AF65-F5344CB8AC3E}">
        <p14:creationId xmlns:p14="http://schemas.microsoft.com/office/powerpoint/2010/main" val="1695387233"/>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Focus on Drug Shortages</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5667375" cy="4019550"/>
          </a:xfrm>
        </p:spPr>
        <p:txBody>
          <a:bodyPr>
            <a:normAutofit/>
          </a:bodyPr>
          <a:lstStyle/>
          <a:p>
            <a:r>
              <a:rPr lang="en-GB" dirty="0"/>
              <a:t>As a first step in response to the White House announcement, in February the FTC and HHS issued a “Request for Information” about whether market concentration and/or “contracting practices” among GPOs or drug wholesalers may be contributing to shortages for generic drugs.</a:t>
            </a:r>
          </a:p>
          <a:p>
            <a:pPr lvl="1"/>
            <a:r>
              <a:rPr lang="en-GB" dirty="0"/>
              <a:t>Not a rulemaking, but meant to inform potential regulatory responses or enforcement decisions</a:t>
            </a:r>
          </a:p>
          <a:p>
            <a:pPr lvl="1"/>
            <a:r>
              <a:rPr lang="en-GB" dirty="0"/>
              <a:t>Comments are due May 30</a:t>
            </a:r>
            <a:r>
              <a:rPr lang="en-GB" baseline="30000" dirty="0"/>
              <a:t>th</a:t>
            </a:r>
            <a:r>
              <a:rPr lang="en-GB" dirty="0"/>
              <a:t> (extended from April 15</a:t>
            </a:r>
            <a:r>
              <a:rPr lang="en-GB" baseline="30000" dirty="0"/>
              <a:t>th</a:t>
            </a:r>
            <a:r>
              <a:rPr lang="en-GB" dirty="0"/>
              <a:t>)</a:t>
            </a:r>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6</a:t>
            </a:fld>
            <a:endParaRPr lang="en-GB" dirty="0"/>
          </a:p>
        </p:txBody>
      </p:sp>
      <p:pic>
        <p:nvPicPr>
          <p:cNvPr id="11" name="Picture 10" descr="" title="">
            <a:extLst>
              <a:ext uri="{FF2B5EF4-FFF2-40B4-BE49-F238E27FC236}">
                <a16:creationId xmlns:a16="http://schemas.microsoft.com/office/drawing/2014/main" id="{31536545-5FAA-7AB4-D7EF-734F30298792}"/>
              </a:ext>
            </a:extLst>
          </p:cNvPr>
          <p:cNvPicPr>
            <a:picLocks noChangeAspect="1"/>
          </p:cNvPicPr>
          <p:nvPr/>
        </p:nvPicPr>
        <p:blipFill>
          <a:blip r:embed="rId2"/>
          <a:stretch>
            <a:fillRect/>
          </a:stretch>
        </p:blipFill>
        <p:spPr>
          <a:xfrm>
            <a:off x="6754402" y="553380"/>
            <a:ext cx="5105723" cy="6076950"/>
          </a:xfrm>
          <a:prstGeom prst="rect">
            <a:avLst/>
          </a:prstGeom>
          <a:ln>
            <a:solidFill>
              <a:schemeClr val="tx1"/>
            </a:solidFill>
          </a:ln>
        </p:spPr>
      </p:pic>
    </p:spTree>
    <p:extLst>
      <p:ext uri="{BB962C8B-B14F-4D97-AF65-F5344CB8AC3E}">
        <p14:creationId xmlns:p14="http://schemas.microsoft.com/office/powerpoint/2010/main" val="143470250"/>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Focus on Private Equity</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5667375" cy="4019550"/>
          </a:xfrm>
        </p:spPr>
        <p:txBody>
          <a:bodyPr>
            <a:normAutofit/>
          </a:bodyPr>
          <a:lstStyle/>
          <a:p>
            <a:r>
              <a:rPr lang="en-GB" dirty="0"/>
              <a:t>As a next step, on March 5</a:t>
            </a:r>
            <a:r>
              <a:rPr lang="en-GB" baseline="30000" dirty="0"/>
              <a:t>th</a:t>
            </a:r>
            <a:r>
              <a:rPr lang="en-GB" dirty="0"/>
              <a:t> the FTC held a half-day “workshop” on the topic of “Private Equity in Health Care.”</a:t>
            </a:r>
          </a:p>
          <a:p>
            <a:r>
              <a:rPr lang="en-US" dirty="0"/>
              <a:t>Lina Khan, the Chair of the FTC, opened the event:  “Over the last two years the FTC has heard an outpouring of concern about the ways that private equity buyouts in healthcare have worsened outcome[s] for workers and patients alike… [F]</a:t>
            </a:r>
            <a:r>
              <a:rPr lang="en-US" dirty="0" err="1"/>
              <a:t>irms</a:t>
            </a:r>
            <a:r>
              <a:rPr lang="en-US" dirty="0"/>
              <a:t> of all types should be on notice.”</a:t>
            </a:r>
          </a:p>
          <a:p>
            <a:r>
              <a:rPr lang="en-US" dirty="0"/>
              <a:t>Speakers – hand-picked by the FTC – were uniformly critical of private equity, criticizing its perceived short-term investment horizons and extractive (“strip and flip”) business models.</a:t>
            </a:r>
          </a:p>
          <a:p>
            <a:endParaRPr lang="en-GB"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7</a:t>
            </a:fld>
            <a:endParaRPr lang="en-GB" dirty="0"/>
          </a:p>
        </p:txBody>
      </p:sp>
      <p:pic>
        <p:nvPicPr>
          <p:cNvPr id="6" name="Picture 5" descr="" title="">
            <a:extLst>
              <a:ext uri="{FF2B5EF4-FFF2-40B4-BE49-F238E27FC236}">
                <a16:creationId xmlns:a16="http://schemas.microsoft.com/office/drawing/2014/main" id="{A9CD1A3A-A7DC-E411-E14A-8C0DF18A1B2B}"/>
              </a:ext>
            </a:extLst>
          </p:cNvPr>
          <p:cNvPicPr>
            <a:picLocks noChangeAspect="1"/>
          </p:cNvPicPr>
          <p:nvPr/>
        </p:nvPicPr>
        <p:blipFill>
          <a:blip r:embed="rId2"/>
          <a:stretch>
            <a:fillRect/>
          </a:stretch>
        </p:blipFill>
        <p:spPr>
          <a:xfrm>
            <a:off x="6815625" y="1667002"/>
            <a:ext cx="5086424" cy="4593844"/>
          </a:xfrm>
          <a:prstGeom prst="rect">
            <a:avLst/>
          </a:prstGeom>
          <a:ln>
            <a:solidFill>
              <a:schemeClr val="accent1"/>
            </a:solidFill>
          </a:ln>
        </p:spPr>
      </p:pic>
    </p:spTree>
    <p:extLst>
      <p:ext uri="{BB962C8B-B14F-4D97-AF65-F5344CB8AC3E}">
        <p14:creationId xmlns:p14="http://schemas.microsoft.com/office/powerpoint/2010/main" val="2364340958"/>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Focus on Consolidation/“Greed”</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5792821" cy="4019550"/>
          </a:xfrm>
        </p:spPr>
        <p:txBody>
          <a:bodyPr>
            <a:normAutofit/>
          </a:bodyPr>
          <a:lstStyle/>
          <a:p>
            <a:r>
              <a:rPr lang="en-GB" dirty="0"/>
              <a:t>That same day, FTC, DOJ, and HHS issued a request for information about “consolidation in health care markets.”</a:t>
            </a:r>
          </a:p>
          <a:p>
            <a:pPr lvl="1"/>
            <a:r>
              <a:rPr lang="en-GB" dirty="0"/>
              <a:t>Seeking information about the effects of M&amp;A of healthcare providers – a subject the agencies already know very well</a:t>
            </a:r>
          </a:p>
          <a:p>
            <a:pPr lvl="1"/>
            <a:r>
              <a:rPr lang="en-GB" dirty="0"/>
              <a:t>Comments due May 6</a:t>
            </a:r>
            <a:r>
              <a:rPr lang="en-GB" baseline="30000" dirty="0"/>
              <a:t>th </a:t>
            </a:r>
            <a:r>
              <a:rPr lang="en-GB" dirty="0"/>
              <a:t>(might be extended further)</a:t>
            </a:r>
          </a:p>
          <a:p>
            <a:r>
              <a:rPr lang="en-GB" dirty="0"/>
              <a:t>The FTC’s press release called the request an inquiry about “corporate greed in health care.”</a:t>
            </a:r>
          </a:p>
          <a:p>
            <a:pPr lvl="1"/>
            <a:r>
              <a:rPr lang="en-GB" dirty="0"/>
              <a:t>Also references “private equity roll-ups, </a:t>
            </a:r>
            <a:r>
              <a:rPr lang="en-US" dirty="0"/>
              <a:t>strip-and-flip tactics, and other financial plays that can enrich executives but leave the American public worse off”</a:t>
            </a:r>
            <a:endParaRPr lang="en-GB"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8</a:t>
            </a:fld>
            <a:endParaRPr lang="en-GB" dirty="0"/>
          </a:p>
        </p:txBody>
      </p:sp>
      <p:pic>
        <p:nvPicPr>
          <p:cNvPr id="7" name="Picture 6" descr="" title="">
            <a:extLst>
              <a:ext uri="{FF2B5EF4-FFF2-40B4-BE49-F238E27FC236}">
                <a16:creationId xmlns:a16="http://schemas.microsoft.com/office/drawing/2014/main" id="{9E3018B1-017B-2AF3-5CDF-AE90AD55D4BD}"/>
              </a:ext>
            </a:extLst>
          </p:cNvPr>
          <p:cNvPicPr>
            <a:picLocks noChangeAspect="1"/>
          </p:cNvPicPr>
          <p:nvPr/>
        </p:nvPicPr>
        <p:blipFill>
          <a:blip r:embed="rId2"/>
          <a:stretch>
            <a:fillRect/>
          </a:stretch>
        </p:blipFill>
        <p:spPr>
          <a:xfrm>
            <a:off x="7199139" y="884879"/>
            <a:ext cx="4884722" cy="5607996"/>
          </a:xfrm>
          <a:prstGeom prst="rect">
            <a:avLst/>
          </a:prstGeom>
          <a:ln>
            <a:solidFill>
              <a:schemeClr val="tx1"/>
            </a:solidFill>
          </a:ln>
        </p:spPr>
      </p:pic>
    </p:spTree>
    <p:extLst>
      <p:ext uri="{BB962C8B-B14F-4D97-AF65-F5344CB8AC3E}">
        <p14:creationId xmlns:p14="http://schemas.microsoft.com/office/powerpoint/2010/main" val="2292572880"/>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E43CDF-F91D-4CA5-AC03-249C8A8266A1}"/>
              </a:ext>
            </a:extLst>
          </p:cNvPr>
          <p:cNvSpPr>
            <a:spLocks noGrp="1"/>
          </p:cNvSpPr>
          <p:nvPr>
            <p:ph type="title"/>
          </p:nvPr>
        </p:nvSpPr>
        <p:spPr/>
        <p:txBody>
          <a:bodyPr/>
          <a:lstStyle/>
          <a:p>
            <a:r>
              <a:rPr lang="en-GB" dirty="0"/>
              <a:t>Agenda</a:t>
            </a:r>
          </a:p>
        </p:txBody>
      </p:sp>
      <p:sp>
        <p:nvSpPr>
          <p:cNvPr id="3" name="Content Placeholder 2" descr="" title="">
            <a:extLst>
              <a:ext uri="{FF2B5EF4-FFF2-40B4-BE49-F238E27FC236}">
                <a16:creationId xmlns:a16="http://schemas.microsoft.com/office/drawing/2014/main" id="{9DA866EA-A390-4026-B16A-73F2E6452A58}"/>
              </a:ext>
            </a:extLst>
          </p:cNvPr>
          <p:cNvSpPr>
            <a:spLocks noGrp="1"/>
          </p:cNvSpPr>
          <p:nvPr>
            <p:ph idx="1"/>
          </p:nvPr>
        </p:nvSpPr>
        <p:spPr>
          <a:xfrm>
            <a:off x="685800" y="2057400"/>
            <a:ext cx="6126480" cy="3749040"/>
          </a:xfrm>
        </p:spPr>
        <p:txBody>
          <a:bodyPr>
            <a:normAutofit/>
          </a:bodyPr>
          <a:lstStyle/>
          <a:p>
            <a:r>
              <a:rPr lang="en-GB" sz="2400" dirty="0">
                <a:solidFill>
                  <a:schemeClr val="bg1">
                    <a:lumMod val="75000"/>
                  </a:schemeClr>
                </a:solidFill>
              </a:rPr>
              <a:t>Renewed Antitrust Focus on Healthcare</a:t>
            </a:r>
          </a:p>
          <a:p>
            <a:r>
              <a:rPr lang="en-GB" sz="2400" dirty="0"/>
              <a:t>Expansion of </a:t>
            </a:r>
            <a:r>
              <a:rPr lang="en-GB" sz="2400" i="1" dirty="0"/>
              <a:t>Merger Guidelines</a:t>
            </a:r>
          </a:p>
          <a:p>
            <a:r>
              <a:rPr lang="en-GB" sz="2400" dirty="0">
                <a:solidFill>
                  <a:schemeClr val="bg1">
                    <a:lumMod val="75000"/>
                  </a:schemeClr>
                </a:solidFill>
              </a:rPr>
              <a:t>Antitrust Enforcement Developments</a:t>
            </a:r>
          </a:p>
          <a:p>
            <a:r>
              <a:rPr lang="en-GB" sz="2400" dirty="0">
                <a:solidFill>
                  <a:schemeClr val="bg1">
                    <a:lumMod val="75000"/>
                  </a:schemeClr>
                </a:solidFill>
              </a:rPr>
              <a:t>Horizon-Scanning</a:t>
            </a:r>
          </a:p>
          <a:p>
            <a:endParaRPr lang="en-GB" sz="2400" dirty="0"/>
          </a:p>
        </p:txBody>
      </p:sp>
      <p:sp>
        <p:nvSpPr>
          <p:cNvPr id="5" name="Slide Number Placeholder 4" descr="" title="">
            <a:extLst>
              <a:ext uri="{FF2B5EF4-FFF2-40B4-BE49-F238E27FC236}">
                <a16:creationId xmlns:a16="http://schemas.microsoft.com/office/drawing/2014/main" id="{10B5A4FF-6254-4689-ACB3-335D3FF7DE14}"/>
              </a:ext>
            </a:extLst>
          </p:cNvPr>
          <p:cNvSpPr>
            <a:spLocks noGrp="1"/>
          </p:cNvSpPr>
          <p:nvPr>
            <p:ph type="sldNum" sz="quarter" idx="12"/>
          </p:nvPr>
        </p:nvSpPr>
        <p:spPr/>
        <p:txBody>
          <a:bodyPr/>
          <a:lstStyle/>
          <a:p>
            <a:fld id="{35CDB38E-7BB7-498E-99E5-8000D290A95C}" type="slidenum">
              <a:rPr lang="en-GB" smtClean="0"/>
              <a:pPr/>
              <a:t>9</a:t>
            </a:fld>
            <a:endParaRPr lang="en-GB" dirty="0"/>
          </a:p>
        </p:txBody>
      </p:sp>
    </p:spTree>
    <p:extLst>
      <p:ext uri="{BB962C8B-B14F-4D97-AF65-F5344CB8AC3E}">
        <p14:creationId xmlns:p14="http://schemas.microsoft.com/office/powerpoint/2010/main" val="1114945943"/>
      </p:ext>
    </p:extLst>
  </p:cSld>
  <p:clrMapOvr>
    <a:masterClrMapping/>
  </p:clrMapOvr>
</p:sld>
</file>

<file path=ppt/theme/theme1.xml><?xml version="1.0" encoding="utf-8"?>
<a:theme xmlns:a="http://schemas.openxmlformats.org/drawingml/2006/main" name="Office Theme">
  <a:themeElements>
    <a:clrScheme name="Foley Lardner New">
      <a:dk1>
        <a:srgbClr val="000000"/>
      </a:dk1>
      <a:lt1>
        <a:srgbClr val="FFFFFF"/>
      </a:lt1>
      <a:dk2>
        <a:srgbClr val="0066BA"/>
      </a:dk2>
      <a:lt2>
        <a:srgbClr val="AABAC8"/>
      </a:lt2>
      <a:accent1>
        <a:srgbClr val="003861"/>
      </a:accent1>
      <a:accent2>
        <a:srgbClr val="637D94"/>
      </a:accent2>
      <a:accent3>
        <a:srgbClr val="64A488"/>
      </a:accent3>
      <a:accent4>
        <a:srgbClr val="91C6BD"/>
      </a:accent4>
      <a:accent5>
        <a:srgbClr val="78ACDD"/>
      </a:accent5>
      <a:accent6>
        <a:srgbClr val="FF84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