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1" r:id="rId9"/>
    <p:sldId id="262" r:id="rId10"/>
    <p:sldId id="269" r:id="rId11"/>
    <p:sldId id="270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226" autoAdjust="0"/>
  </p:normalViewPr>
  <p:slideViewPr>
    <p:cSldViewPr snapToGrid="0" showGuides="1">
      <p:cViewPr varScale="1">
        <p:scale>
          <a:sx n="78" d="100"/>
          <a:sy n="78" d="100"/>
        </p:scale>
        <p:origin x="715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94" d="100"/>
          <a:sy n="94" d="100"/>
        </p:scale>
        <p:origin x="2467" y="-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6" Type="http://schemas.openxmlformats.org/officeDocument/2006/relationships/image" Target="../media/image37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Relationship Id="rId14" Type="http://schemas.openxmlformats.org/officeDocument/2006/relationships/image" Target="../media/image3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6" Type="http://schemas.openxmlformats.org/officeDocument/2006/relationships/image" Target="../media/image37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Relationship Id="rId14" Type="http://schemas.openxmlformats.org/officeDocument/2006/relationships/image" Target="../media/image3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23B3A-498E-48C7-BA8A-43FFC916C94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1E6487F-A40E-4C0F-A83D-204EAE947C87}">
      <dgm:prSet/>
      <dgm:spPr/>
      <dgm:t>
        <a:bodyPr/>
        <a:lstStyle/>
        <a:p>
          <a:r>
            <a:rPr lang="en-US"/>
            <a:t>Why are metrics important?</a:t>
          </a:r>
        </a:p>
      </dgm:t>
    </dgm:pt>
    <dgm:pt modelId="{E1B76ADF-3E9C-4070-B013-37180E125920}" type="parTrans" cxnId="{A007D53B-BAC5-4ABC-BA1C-765A8A30726F}">
      <dgm:prSet/>
      <dgm:spPr/>
      <dgm:t>
        <a:bodyPr/>
        <a:lstStyle/>
        <a:p>
          <a:endParaRPr lang="en-US"/>
        </a:p>
      </dgm:t>
    </dgm:pt>
    <dgm:pt modelId="{B2D6DFAE-8733-4F25-8324-17654B61C750}" type="sibTrans" cxnId="{A007D53B-BAC5-4ABC-BA1C-765A8A30726F}">
      <dgm:prSet/>
      <dgm:spPr/>
      <dgm:t>
        <a:bodyPr/>
        <a:lstStyle/>
        <a:p>
          <a:endParaRPr lang="en-US"/>
        </a:p>
      </dgm:t>
    </dgm:pt>
    <dgm:pt modelId="{F1373987-55D3-4EAC-98DB-88E3F103E816}">
      <dgm:prSet/>
      <dgm:spPr/>
      <dgm:t>
        <a:bodyPr/>
        <a:lstStyle/>
        <a:p>
          <a:r>
            <a:rPr lang="en-US"/>
            <a:t>Identifying KPIs</a:t>
          </a:r>
        </a:p>
      </dgm:t>
    </dgm:pt>
    <dgm:pt modelId="{618F54A5-3876-420D-B9FB-E69F81A855EF}" type="parTrans" cxnId="{A9BD2A00-C700-4BC2-A45D-69E35766D933}">
      <dgm:prSet/>
      <dgm:spPr/>
      <dgm:t>
        <a:bodyPr/>
        <a:lstStyle/>
        <a:p>
          <a:endParaRPr lang="en-US"/>
        </a:p>
      </dgm:t>
    </dgm:pt>
    <dgm:pt modelId="{AA8B58BE-D52E-41D8-A9A6-605AFFBD4079}" type="sibTrans" cxnId="{A9BD2A00-C700-4BC2-A45D-69E35766D933}">
      <dgm:prSet/>
      <dgm:spPr/>
      <dgm:t>
        <a:bodyPr/>
        <a:lstStyle/>
        <a:p>
          <a:endParaRPr lang="en-US"/>
        </a:p>
      </dgm:t>
    </dgm:pt>
    <dgm:pt modelId="{48A12D65-27D1-4D38-BA3F-E050F7ECF6BC}">
      <dgm:prSet/>
      <dgm:spPr/>
      <dgm:t>
        <a:bodyPr/>
        <a:lstStyle/>
        <a:p>
          <a:r>
            <a:rPr lang="en-US"/>
            <a:t>Metric considerations by category</a:t>
          </a:r>
        </a:p>
      </dgm:t>
    </dgm:pt>
    <dgm:pt modelId="{EFE4CA76-9A53-4EC3-99A1-5DFE43771393}" type="parTrans" cxnId="{9077E070-8A91-44F2-AFAD-8C1F100BF789}">
      <dgm:prSet/>
      <dgm:spPr/>
      <dgm:t>
        <a:bodyPr/>
        <a:lstStyle/>
        <a:p>
          <a:endParaRPr lang="en-US"/>
        </a:p>
      </dgm:t>
    </dgm:pt>
    <dgm:pt modelId="{33D20C15-ACF8-43EF-8A21-4A6FEF920AC1}" type="sibTrans" cxnId="{9077E070-8A91-44F2-AFAD-8C1F100BF789}">
      <dgm:prSet/>
      <dgm:spPr/>
      <dgm:t>
        <a:bodyPr/>
        <a:lstStyle/>
        <a:p>
          <a:endParaRPr lang="en-US"/>
        </a:p>
      </dgm:t>
    </dgm:pt>
    <dgm:pt modelId="{2B229B08-A92F-4FE3-8E18-B5A20AF65574}">
      <dgm:prSet/>
      <dgm:spPr/>
      <dgm:t>
        <a:bodyPr/>
        <a:lstStyle/>
        <a:p>
          <a:r>
            <a:rPr lang="en-US"/>
            <a:t>Case Study on implementing a metrics program</a:t>
          </a:r>
        </a:p>
      </dgm:t>
    </dgm:pt>
    <dgm:pt modelId="{E95BD860-86FD-4C32-BF67-0B038BB18A8B}" type="parTrans" cxnId="{319183D3-5829-4B4F-B4B9-63A1A2CA1C94}">
      <dgm:prSet/>
      <dgm:spPr/>
      <dgm:t>
        <a:bodyPr/>
        <a:lstStyle/>
        <a:p>
          <a:endParaRPr lang="en-US"/>
        </a:p>
      </dgm:t>
    </dgm:pt>
    <dgm:pt modelId="{C7B7637B-1EEE-40E3-A1C9-A953F1E91E35}" type="sibTrans" cxnId="{319183D3-5829-4B4F-B4B9-63A1A2CA1C94}">
      <dgm:prSet/>
      <dgm:spPr/>
      <dgm:t>
        <a:bodyPr/>
        <a:lstStyle/>
        <a:p>
          <a:endParaRPr lang="en-US"/>
        </a:p>
      </dgm:t>
    </dgm:pt>
    <dgm:pt modelId="{B3FFC274-EABF-4502-B058-07946F795213}">
      <dgm:prSet/>
      <dgm:spPr/>
      <dgm:t>
        <a:bodyPr/>
        <a:lstStyle/>
        <a:p>
          <a:r>
            <a:rPr lang="en-US"/>
            <a:t>Best practices</a:t>
          </a:r>
        </a:p>
      </dgm:t>
    </dgm:pt>
    <dgm:pt modelId="{C367DAFC-D354-47C8-A846-45BDC69E79F9}" type="parTrans" cxnId="{F4D5362C-0BC7-4937-BB2C-08C25F7D316F}">
      <dgm:prSet/>
      <dgm:spPr/>
      <dgm:t>
        <a:bodyPr/>
        <a:lstStyle/>
        <a:p>
          <a:endParaRPr lang="en-US"/>
        </a:p>
      </dgm:t>
    </dgm:pt>
    <dgm:pt modelId="{6E1AED86-5F72-4858-8916-5901672A3E32}" type="sibTrans" cxnId="{F4D5362C-0BC7-4937-BB2C-08C25F7D316F}">
      <dgm:prSet/>
      <dgm:spPr/>
      <dgm:t>
        <a:bodyPr/>
        <a:lstStyle/>
        <a:p>
          <a:endParaRPr lang="en-US"/>
        </a:p>
      </dgm:t>
    </dgm:pt>
    <dgm:pt modelId="{579724A2-230B-45F9-BA65-4AA0776E446E}" type="pres">
      <dgm:prSet presAssocID="{2B923B3A-498E-48C7-BA8A-43FFC916C941}" presName="root" presStyleCnt="0">
        <dgm:presLayoutVars>
          <dgm:dir/>
          <dgm:resizeHandles val="exact"/>
        </dgm:presLayoutVars>
      </dgm:prSet>
      <dgm:spPr/>
    </dgm:pt>
    <dgm:pt modelId="{42F86102-BFA7-4528-9831-0A27722BAE24}" type="pres">
      <dgm:prSet presAssocID="{41E6487F-A40E-4C0F-A83D-204EAE947C87}" presName="compNode" presStyleCnt="0"/>
      <dgm:spPr/>
    </dgm:pt>
    <dgm:pt modelId="{2731E1EA-85BB-4EB4-A6F2-AF47578EE62B}" type="pres">
      <dgm:prSet presAssocID="{41E6487F-A40E-4C0F-A83D-204EAE947C87}" presName="bgRect" presStyleLbl="bgShp" presStyleIdx="0" presStyleCnt="5"/>
      <dgm:spPr/>
    </dgm:pt>
    <dgm:pt modelId="{A88FE09C-2983-4A36-BA33-73EF1C8180AD}" type="pres">
      <dgm:prSet presAssocID="{41E6487F-A40E-4C0F-A83D-204EAE947C8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E6F07C98-7554-43D2-A4E3-3E5614EF1AA8}" type="pres">
      <dgm:prSet presAssocID="{41E6487F-A40E-4C0F-A83D-204EAE947C87}" presName="spaceRect" presStyleCnt="0"/>
      <dgm:spPr/>
    </dgm:pt>
    <dgm:pt modelId="{E946B751-1D06-4376-9BC5-38DF63ACC59A}" type="pres">
      <dgm:prSet presAssocID="{41E6487F-A40E-4C0F-A83D-204EAE947C87}" presName="parTx" presStyleLbl="revTx" presStyleIdx="0" presStyleCnt="5">
        <dgm:presLayoutVars>
          <dgm:chMax val="0"/>
          <dgm:chPref val="0"/>
        </dgm:presLayoutVars>
      </dgm:prSet>
      <dgm:spPr/>
    </dgm:pt>
    <dgm:pt modelId="{6E80E1E9-033C-41DF-BADF-B757F245DBA9}" type="pres">
      <dgm:prSet presAssocID="{B2D6DFAE-8733-4F25-8324-17654B61C750}" presName="sibTrans" presStyleCnt="0"/>
      <dgm:spPr/>
    </dgm:pt>
    <dgm:pt modelId="{8D595682-4510-4858-94D8-62BD67D08219}" type="pres">
      <dgm:prSet presAssocID="{F1373987-55D3-4EAC-98DB-88E3F103E816}" presName="compNode" presStyleCnt="0"/>
      <dgm:spPr/>
    </dgm:pt>
    <dgm:pt modelId="{AC69B36F-F9F3-415E-81F7-675504E42E54}" type="pres">
      <dgm:prSet presAssocID="{F1373987-55D3-4EAC-98DB-88E3F103E816}" presName="bgRect" presStyleLbl="bgShp" presStyleIdx="1" presStyleCnt="5"/>
      <dgm:spPr/>
    </dgm:pt>
    <dgm:pt modelId="{D7699A27-9BCB-4585-9D57-244AE10D4591}" type="pres">
      <dgm:prSet presAssocID="{F1373987-55D3-4EAC-98DB-88E3F103E81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B7911B6-44A9-4187-82E1-A356A0D506A6}" type="pres">
      <dgm:prSet presAssocID="{F1373987-55D3-4EAC-98DB-88E3F103E816}" presName="spaceRect" presStyleCnt="0"/>
      <dgm:spPr/>
    </dgm:pt>
    <dgm:pt modelId="{0BAAC2FC-1AB9-40C9-AF05-FBE52E81585D}" type="pres">
      <dgm:prSet presAssocID="{F1373987-55D3-4EAC-98DB-88E3F103E816}" presName="parTx" presStyleLbl="revTx" presStyleIdx="1" presStyleCnt="5">
        <dgm:presLayoutVars>
          <dgm:chMax val="0"/>
          <dgm:chPref val="0"/>
        </dgm:presLayoutVars>
      </dgm:prSet>
      <dgm:spPr/>
    </dgm:pt>
    <dgm:pt modelId="{704246B9-2D7B-4376-84D0-D8F1D9FA9BE2}" type="pres">
      <dgm:prSet presAssocID="{AA8B58BE-D52E-41D8-A9A6-605AFFBD4079}" presName="sibTrans" presStyleCnt="0"/>
      <dgm:spPr/>
    </dgm:pt>
    <dgm:pt modelId="{4075A3FB-C4FA-42E4-982D-B9C801A261B9}" type="pres">
      <dgm:prSet presAssocID="{48A12D65-27D1-4D38-BA3F-E050F7ECF6BC}" presName="compNode" presStyleCnt="0"/>
      <dgm:spPr/>
    </dgm:pt>
    <dgm:pt modelId="{390E47CC-C299-4756-BE69-15A3B5C63164}" type="pres">
      <dgm:prSet presAssocID="{48A12D65-27D1-4D38-BA3F-E050F7ECF6BC}" presName="bgRect" presStyleLbl="bgShp" presStyleIdx="2" presStyleCnt="5"/>
      <dgm:spPr/>
    </dgm:pt>
    <dgm:pt modelId="{6F0D8B52-1552-4374-865A-727E3C8DAF3C}" type="pres">
      <dgm:prSet presAssocID="{48A12D65-27D1-4D38-BA3F-E050F7ECF6B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2B6B1FC-2E39-4206-96DC-0A1A31C596E3}" type="pres">
      <dgm:prSet presAssocID="{48A12D65-27D1-4D38-BA3F-E050F7ECF6BC}" presName="spaceRect" presStyleCnt="0"/>
      <dgm:spPr/>
    </dgm:pt>
    <dgm:pt modelId="{D55DE498-36A7-4AA9-B650-77ABB717BA84}" type="pres">
      <dgm:prSet presAssocID="{48A12D65-27D1-4D38-BA3F-E050F7ECF6BC}" presName="parTx" presStyleLbl="revTx" presStyleIdx="2" presStyleCnt="5">
        <dgm:presLayoutVars>
          <dgm:chMax val="0"/>
          <dgm:chPref val="0"/>
        </dgm:presLayoutVars>
      </dgm:prSet>
      <dgm:spPr/>
    </dgm:pt>
    <dgm:pt modelId="{75E96033-95B1-40E5-8BA3-42CB76551BCC}" type="pres">
      <dgm:prSet presAssocID="{33D20C15-ACF8-43EF-8A21-4A6FEF920AC1}" presName="sibTrans" presStyleCnt="0"/>
      <dgm:spPr/>
    </dgm:pt>
    <dgm:pt modelId="{767E3047-50AD-4A64-9BCA-999305689D25}" type="pres">
      <dgm:prSet presAssocID="{2B229B08-A92F-4FE3-8E18-B5A20AF65574}" presName="compNode" presStyleCnt="0"/>
      <dgm:spPr/>
    </dgm:pt>
    <dgm:pt modelId="{3F5DD5DA-4873-4C38-BB19-8C529BC809E4}" type="pres">
      <dgm:prSet presAssocID="{2B229B08-A92F-4FE3-8E18-B5A20AF65574}" presName="bgRect" presStyleLbl="bgShp" presStyleIdx="3" presStyleCnt="5"/>
      <dgm:spPr/>
    </dgm:pt>
    <dgm:pt modelId="{90E5B430-7217-4433-B038-62EAA02591BE}" type="pres">
      <dgm:prSet presAssocID="{2B229B08-A92F-4FE3-8E18-B5A20AF6557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230DE7AE-D4B8-4268-AEC6-5FFDF616B978}" type="pres">
      <dgm:prSet presAssocID="{2B229B08-A92F-4FE3-8E18-B5A20AF65574}" presName="spaceRect" presStyleCnt="0"/>
      <dgm:spPr/>
    </dgm:pt>
    <dgm:pt modelId="{84A712C0-1523-452E-AF3A-3CA272FD31FB}" type="pres">
      <dgm:prSet presAssocID="{2B229B08-A92F-4FE3-8E18-B5A20AF65574}" presName="parTx" presStyleLbl="revTx" presStyleIdx="3" presStyleCnt="5">
        <dgm:presLayoutVars>
          <dgm:chMax val="0"/>
          <dgm:chPref val="0"/>
        </dgm:presLayoutVars>
      </dgm:prSet>
      <dgm:spPr/>
    </dgm:pt>
    <dgm:pt modelId="{9FA2F7A5-F91A-41F2-B345-BB638CA1E28B}" type="pres">
      <dgm:prSet presAssocID="{C7B7637B-1EEE-40E3-A1C9-A953F1E91E35}" presName="sibTrans" presStyleCnt="0"/>
      <dgm:spPr/>
    </dgm:pt>
    <dgm:pt modelId="{C8FE33FE-B2E7-474A-A78B-09287DC21281}" type="pres">
      <dgm:prSet presAssocID="{B3FFC274-EABF-4502-B058-07946F795213}" presName="compNode" presStyleCnt="0"/>
      <dgm:spPr/>
    </dgm:pt>
    <dgm:pt modelId="{65CE5BA0-95AD-44F8-814A-755CC6FE7ACC}" type="pres">
      <dgm:prSet presAssocID="{B3FFC274-EABF-4502-B058-07946F795213}" presName="bgRect" presStyleLbl="bgShp" presStyleIdx="4" presStyleCnt="5"/>
      <dgm:spPr/>
    </dgm:pt>
    <dgm:pt modelId="{BA96A8BB-3B0D-4850-BDE5-C8E2D06717E1}" type="pres">
      <dgm:prSet presAssocID="{B3FFC274-EABF-4502-B058-07946F79521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BCE8FCF8-8C7E-45F7-BE36-49217902F5C0}" type="pres">
      <dgm:prSet presAssocID="{B3FFC274-EABF-4502-B058-07946F795213}" presName="spaceRect" presStyleCnt="0"/>
      <dgm:spPr/>
    </dgm:pt>
    <dgm:pt modelId="{7D18A3EB-3436-4FE7-B492-5EE3C8AA5E0D}" type="pres">
      <dgm:prSet presAssocID="{B3FFC274-EABF-4502-B058-07946F79521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9BD2A00-C700-4BC2-A45D-69E35766D933}" srcId="{2B923B3A-498E-48C7-BA8A-43FFC916C941}" destId="{F1373987-55D3-4EAC-98DB-88E3F103E816}" srcOrd="1" destOrd="0" parTransId="{618F54A5-3876-420D-B9FB-E69F81A855EF}" sibTransId="{AA8B58BE-D52E-41D8-A9A6-605AFFBD4079}"/>
    <dgm:cxn modelId="{0F86060C-C240-47D6-AE93-4F62315170A7}" type="presOf" srcId="{48A12D65-27D1-4D38-BA3F-E050F7ECF6BC}" destId="{D55DE498-36A7-4AA9-B650-77ABB717BA84}" srcOrd="0" destOrd="0" presId="urn:microsoft.com/office/officeart/2018/2/layout/IconVerticalSolidList"/>
    <dgm:cxn modelId="{2FAF6229-3B4A-4823-851A-C15D476AF24A}" type="presOf" srcId="{2B229B08-A92F-4FE3-8E18-B5A20AF65574}" destId="{84A712C0-1523-452E-AF3A-3CA272FD31FB}" srcOrd="0" destOrd="0" presId="urn:microsoft.com/office/officeart/2018/2/layout/IconVerticalSolidList"/>
    <dgm:cxn modelId="{8CB2112B-2006-4435-A595-CC7BE05E1BEB}" type="presOf" srcId="{41E6487F-A40E-4C0F-A83D-204EAE947C87}" destId="{E946B751-1D06-4376-9BC5-38DF63ACC59A}" srcOrd="0" destOrd="0" presId="urn:microsoft.com/office/officeart/2018/2/layout/IconVerticalSolidList"/>
    <dgm:cxn modelId="{F4D5362C-0BC7-4937-BB2C-08C25F7D316F}" srcId="{2B923B3A-498E-48C7-BA8A-43FFC916C941}" destId="{B3FFC274-EABF-4502-B058-07946F795213}" srcOrd="4" destOrd="0" parTransId="{C367DAFC-D354-47C8-A846-45BDC69E79F9}" sibTransId="{6E1AED86-5F72-4858-8916-5901672A3E32}"/>
    <dgm:cxn modelId="{A007D53B-BAC5-4ABC-BA1C-765A8A30726F}" srcId="{2B923B3A-498E-48C7-BA8A-43FFC916C941}" destId="{41E6487F-A40E-4C0F-A83D-204EAE947C87}" srcOrd="0" destOrd="0" parTransId="{E1B76ADF-3E9C-4070-B013-37180E125920}" sibTransId="{B2D6DFAE-8733-4F25-8324-17654B61C750}"/>
    <dgm:cxn modelId="{BC47B669-349C-4989-A7B5-0501FED39B2C}" type="presOf" srcId="{2B923B3A-498E-48C7-BA8A-43FFC916C941}" destId="{579724A2-230B-45F9-BA65-4AA0776E446E}" srcOrd="0" destOrd="0" presId="urn:microsoft.com/office/officeart/2018/2/layout/IconVerticalSolidList"/>
    <dgm:cxn modelId="{9077E070-8A91-44F2-AFAD-8C1F100BF789}" srcId="{2B923B3A-498E-48C7-BA8A-43FFC916C941}" destId="{48A12D65-27D1-4D38-BA3F-E050F7ECF6BC}" srcOrd="2" destOrd="0" parTransId="{EFE4CA76-9A53-4EC3-99A1-5DFE43771393}" sibTransId="{33D20C15-ACF8-43EF-8A21-4A6FEF920AC1}"/>
    <dgm:cxn modelId="{376A2984-06FB-488D-9842-13652AE70AE2}" type="presOf" srcId="{F1373987-55D3-4EAC-98DB-88E3F103E816}" destId="{0BAAC2FC-1AB9-40C9-AF05-FBE52E81585D}" srcOrd="0" destOrd="0" presId="urn:microsoft.com/office/officeart/2018/2/layout/IconVerticalSolidList"/>
    <dgm:cxn modelId="{319183D3-5829-4B4F-B4B9-63A1A2CA1C94}" srcId="{2B923B3A-498E-48C7-BA8A-43FFC916C941}" destId="{2B229B08-A92F-4FE3-8E18-B5A20AF65574}" srcOrd="3" destOrd="0" parTransId="{E95BD860-86FD-4C32-BF67-0B038BB18A8B}" sibTransId="{C7B7637B-1EEE-40E3-A1C9-A953F1E91E35}"/>
    <dgm:cxn modelId="{F9511BD9-D60B-4169-956B-9BEAB2DDB872}" type="presOf" srcId="{B3FFC274-EABF-4502-B058-07946F795213}" destId="{7D18A3EB-3436-4FE7-B492-5EE3C8AA5E0D}" srcOrd="0" destOrd="0" presId="urn:microsoft.com/office/officeart/2018/2/layout/IconVerticalSolidList"/>
    <dgm:cxn modelId="{7503B984-0E45-491C-8571-801C182DDD58}" type="presParOf" srcId="{579724A2-230B-45F9-BA65-4AA0776E446E}" destId="{42F86102-BFA7-4528-9831-0A27722BAE24}" srcOrd="0" destOrd="0" presId="urn:microsoft.com/office/officeart/2018/2/layout/IconVerticalSolidList"/>
    <dgm:cxn modelId="{3941CCAF-A7E1-465F-B464-4E941079816B}" type="presParOf" srcId="{42F86102-BFA7-4528-9831-0A27722BAE24}" destId="{2731E1EA-85BB-4EB4-A6F2-AF47578EE62B}" srcOrd="0" destOrd="0" presId="urn:microsoft.com/office/officeart/2018/2/layout/IconVerticalSolidList"/>
    <dgm:cxn modelId="{25C89E3D-A40E-4BB8-ACD0-ACA1729DFA64}" type="presParOf" srcId="{42F86102-BFA7-4528-9831-0A27722BAE24}" destId="{A88FE09C-2983-4A36-BA33-73EF1C8180AD}" srcOrd="1" destOrd="0" presId="urn:microsoft.com/office/officeart/2018/2/layout/IconVerticalSolidList"/>
    <dgm:cxn modelId="{91BDCF2C-C012-4113-801C-DC4B031F97A1}" type="presParOf" srcId="{42F86102-BFA7-4528-9831-0A27722BAE24}" destId="{E6F07C98-7554-43D2-A4E3-3E5614EF1AA8}" srcOrd="2" destOrd="0" presId="urn:microsoft.com/office/officeart/2018/2/layout/IconVerticalSolidList"/>
    <dgm:cxn modelId="{07C23FD4-BE7A-423C-B173-2674262FF06D}" type="presParOf" srcId="{42F86102-BFA7-4528-9831-0A27722BAE24}" destId="{E946B751-1D06-4376-9BC5-38DF63ACC59A}" srcOrd="3" destOrd="0" presId="urn:microsoft.com/office/officeart/2018/2/layout/IconVerticalSolidList"/>
    <dgm:cxn modelId="{DA31847F-C0AE-4D17-8396-57C87E657605}" type="presParOf" srcId="{579724A2-230B-45F9-BA65-4AA0776E446E}" destId="{6E80E1E9-033C-41DF-BADF-B757F245DBA9}" srcOrd="1" destOrd="0" presId="urn:microsoft.com/office/officeart/2018/2/layout/IconVerticalSolidList"/>
    <dgm:cxn modelId="{AB9D3146-D9A8-440C-BE28-37343CF73CC5}" type="presParOf" srcId="{579724A2-230B-45F9-BA65-4AA0776E446E}" destId="{8D595682-4510-4858-94D8-62BD67D08219}" srcOrd="2" destOrd="0" presId="urn:microsoft.com/office/officeart/2018/2/layout/IconVerticalSolidList"/>
    <dgm:cxn modelId="{FFE973CC-A8E7-4528-9690-37F79B84D28F}" type="presParOf" srcId="{8D595682-4510-4858-94D8-62BD67D08219}" destId="{AC69B36F-F9F3-415E-81F7-675504E42E54}" srcOrd="0" destOrd="0" presId="urn:microsoft.com/office/officeart/2018/2/layout/IconVerticalSolidList"/>
    <dgm:cxn modelId="{116C3B4C-E1C2-44A9-BC79-BCEF096A7045}" type="presParOf" srcId="{8D595682-4510-4858-94D8-62BD67D08219}" destId="{D7699A27-9BCB-4585-9D57-244AE10D4591}" srcOrd="1" destOrd="0" presId="urn:microsoft.com/office/officeart/2018/2/layout/IconVerticalSolidList"/>
    <dgm:cxn modelId="{EEF0B85F-3D26-46E3-87C1-1A59950ED907}" type="presParOf" srcId="{8D595682-4510-4858-94D8-62BD67D08219}" destId="{EB7911B6-44A9-4187-82E1-A356A0D506A6}" srcOrd="2" destOrd="0" presId="urn:microsoft.com/office/officeart/2018/2/layout/IconVerticalSolidList"/>
    <dgm:cxn modelId="{53A7DC12-37E2-4D75-AD19-F96F099989EF}" type="presParOf" srcId="{8D595682-4510-4858-94D8-62BD67D08219}" destId="{0BAAC2FC-1AB9-40C9-AF05-FBE52E81585D}" srcOrd="3" destOrd="0" presId="urn:microsoft.com/office/officeart/2018/2/layout/IconVerticalSolidList"/>
    <dgm:cxn modelId="{1568AC43-3F0D-4DEF-ADA5-250A0525CBD9}" type="presParOf" srcId="{579724A2-230B-45F9-BA65-4AA0776E446E}" destId="{704246B9-2D7B-4376-84D0-D8F1D9FA9BE2}" srcOrd="3" destOrd="0" presId="urn:microsoft.com/office/officeart/2018/2/layout/IconVerticalSolidList"/>
    <dgm:cxn modelId="{905BF0B2-42D1-487E-BE95-204DA1E67D7F}" type="presParOf" srcId="{579724A2-230B-45F9-BA65-4AA0776E446E}" destId="{4075A3FB-C4FA-42E4-982D-B9C801A261B9}" srcOrd="4" destOrd="0" presId="urn:microsoft.com/office/officeart/2018/2/layout/IconVerticalSolidList"/>
    <dgm:cxn modelId="{7E83539F-0B2E-4ECA-B9DB-AD77321EB827}" type="presParOf" srcId="{4075A3FB-C4FA-42E4-982D-B9C801A261B9}" destId="{390E47CC-C299-4756-BE69-15A3B5C63164}" srcOrd="0" destOrd="0" presId="urn:microsoft.com/office/officeart/2018/2/layout/IconVerticalSolidList"/>
    <dgm:cxn modelId="{131C5C2E-D4F9-4D50-B2F2-52531756F7F9}" type="presParOf" srcId="{4075A3FB-C4FA-42E4-982D-B9C801A261B9}" destId="{6F0D8B52-1552-4374-865A-727E3C8DAF3C}" srcOrd="1" destOrd="0" presId="urn:microsoft.com/office/officeart/2018/2/layout/IconVerticalSolidList"/>
    <dgm:cxn modelId="{2F014F8A-1A73-4183-9B16-1D9058F44C01}" type="presParOf" srcId="{4075A3FB-C4FA-42E4-982D-B9C801A261B9}" destId="{B2B6B1FC-2E39-4206-96DC-0A1A31C596E3}" srcOrd="2" destOrd="0" presId="urn:microsoft.com/office/officeart/2018/2/layout/IconVerticalSolidList"/>
    <dgm:cxn modelId="{5B9D2CA9-BB03-45B1-BE45-C7824DDDF3F5}" type="presParOf" srcId="{4075A3FB-C4FA-42E4-982D-B9C801A261B9}" destId="{D55DE498-36A7-4AA9-B650-77ABB717BA84}" srcOrd="3" destOrd="0" presId="urn:microsoft.com/office/officeart/2018/2/layout/IconVerticalSolidList"/>
    <dgm:cxn modelId="{7A24F642-10F0-4430-9EA4-AF3B8CC9F4C0}" type="presParOf" srcId="{579724A2-230B-45F9-BA65-4AA0776E446E}" destId="{75E96033-95B1-40E5-8BA3-42CB76551BCC}" srcOrd="5" destOrd="0" presId="urn:microsoft.com/office/officeart/2018/2/layout/IconVerticalSolidList"/>
    <dgm:cxn modelId="{3F1DD555-7A6C-4DB0-9B9B-A6BE83AB3BBD}" type="presParOf" srcId="{579724A2-230B-45F9-BA65-4AA0776E446E}" destId="{767E3047-50AD-4A64-9BCA-999305689D25}" srcOrd="6" destOrd="0" presId="urn:microsoft.com/office/officeart/2018/2/layout/IconVerticalSolidList"/>
    <dgm:cxn modelId="{6D2FC0B6-0B41-4E51-B055-6651D6A7AAE8}" type="presParOf" srcId="{767E3047-50AD-4A64-9BCA-999305689D25}" destId="{3F5DD5DA-4873-4C38-BB19-8C529BC809E4}" srcOrd="0" destOrd="0" presId="urn:microsoft.com/office/officeart/2018/2/layout/IconVerticalSolidList"/>
    <dgm:cxn modelId="{E2F5BAD4-0C44-4418-BBCE-628AA693D7ED}" type="presParOf" srcId="{767E3047-50AD-4A64-9BCA-999305689D25}" destId="{90E5B430-7217-4433-B038-62EAA02591BE}" srcOrd="1" destOrd="0" presId="urn:microsoft.com/office/officeart/2018/2/layout/IconVerticalSolidList"/>
    <dgm:cxn modelId="{8971324A-1A09-421F-9B0A-2F4F168EFC5C}" type="presParOf" srcId="{767E3047-50AD-4A64-9BCA-999305689D25}" destId="{230DE7AE-D4B8-4268-AEC6-5FFDF616B978}" srcOrd="2" destOrd="0" presId="urn:microsoft.com/office/officeart/2018/2/layout/IconVerticalSolidList"/>
    <dgm:cxn modelId="{21A9DB5A-9102-4709-AC88-38B8F01F5617}" type="presParOf" srcId="{767E3047-50AD-4A64-9BCA-999305689D25}" destId="{84A712C0-1523-452E-AF3A-3CA272FD31FB}" srcOrd="3" destOrd="0" presId="urn:microsoft.com/office/officeart/2018/2/layout/IconVerticalSolidList"/>
    <dgm:cxn modelId="{A983AFF0-FD8A-45CF-B95C-33680CA33D30}" type="presParOf" srcId="{579724A2-230B-45F9-BA65-4AA0776E446E}" destId="{9FA2F7A5-F91A-41F2-B345-BB638CA1E28B}" srcOrd="7" destOrd="0" presId="urn:microsoft.com/office/officeart/2018/2/layout/IconVerticalSolidList"/>
    <dgm:cxn modelId="{714D27B7-5A4A-4015-BF1A-5D46B371619E}" type="presParOf" srcId="{579724A2-230B-45F9-BA65-4AA0776E446E}" destId="{C8FE33FE-B2E7-474A-A78B-09287DC21281}" srcOrd="8" destOrd="0" presId="urn:microsoft.com/office/officeart/2018/2/layout/IconVerticalSolidList"/>
    <dgm:cxn modelId="{8E0AE4FE-9BAF-490A-B7E4-68918CAD3161}" type="presParOf" srcId="{C8FE33FE-B2E7-474A-A78B-09287DC21281}" destId="{65CE5BA0-95AD-44F8-814A-755CC6FE7ACC}" srcOrd="0" destOrd="0" presId="urn:microsoft.com/office/officeart/2018/2/layout/IconVerticalSolidList"/>
    <dgm:cxn modelId="{C5D0D48D-9EC5-4956-8E63-A7C3BEFED0C5}" type="presParOf" srcId="{C8FE33FE-B2E7-474A-A78B-09287DC21281}" destId="{BA96A8BB-3B0D-4850-BDE5-C8E2D06717E1}" srcOrd="1" destOrd="0" presId="urn:microsoft.com/office/officeart/2018/2/layout/IconVerticalSolidList"/>
    <dgm:cxn modelId="{4D1CD87C-38C4-443B-A7DF-5F5BABD9CD55}" type="presParOf" srcId="{C8FE33FE-B2E7-474A-A78B-09287DC21281}" destId="{BCE8FCF8-8C7E-45F7-BE36-49217902F5C0}" srcOrd="2" destOrd="0" presId="urn:microsoft.com/office/officeart/2018/2/layout/IconVerticalSolidList"/>
    <dgm:cxn modelId="{9AF653C9-DF65-4295-AFC3-147E26B68F33}" type="presParOf" srcId="{C8FE33FE-B2E7-474A-A78B-09287DC21281}" destId="{7D18A3EB-3436-4FE7-B492-5EE3C8AA5E0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A5FF79-790F-440C-B95C-01DF0A05CDE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FA09E-8970-49B6-B5ED-4A24468CA0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Build a solid foundation for your metrics program by identifying KPIs that are relevant to your department. </a:t>
          </a:r>
        </a:p>
      </dgm:t>
    </dgm:pt>
    <dgm:pt modelId="{93FE270E-9518-4ED0-8580-3B3534DF58FF}" type="parTrans" cxnId="{5918F22D-6025-4C81-B51E-185B943CDFCF}">
      <dgm:prSet/>
      <dgm:spPr/>
      <dgm:t>
        <a:bodyPr/>
        <a:lstStyle/>
        <a:p>
          <a:endParaRPr lang="en-US"/>
        </a:p>
      </dgm:t>
    </dgm:pt>
    <dgm:pt modelId="{5B4CB660-D86D-4EBB-8EB0-067F4F2BC4DE}" type="sibTrans" cxnId="{5918F22D-6025-4C81-B51E-185B943CDFCF}">
      <dgm:prSet/>
      <dgm:spPr/>
      <dgm:t>
        <a:bodyPr/>
        <a:lstStyle/>
        <a:p>
          <a:endParaRPr lang="en-US"/>
        </a:p>
      </dgm:t>
    </dgm:pt>
    <dgm:pt modelId="{800054F2-0981-4E71-AFF0-D11671F0B7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Understand your organizational goals</a:t>
          </a:r>
        </a:p>
      </dgm:t>
    </dgm:pt>
    <dgm:pt modelId="{3A875646-1D38-4A23-B0BD-F9CD45BF15AA}" type="parTrans" cxnId="{ED8AE640-CF2A-491A-9435-901FE7AF1B9B}">
      <dgm:prSet/>
      <dgm:spPr/>
      <dgm:t>
        <a:bodyPr/>
        <a:lstStyle/>
        <a:p>
          <a:endParaRPr lang="en-US"/>
        </a:p>
      </dgm:t>
    </dgm:pt>
    <dgm:pt modelId="{E1ABD4C7-8AB3-4D7E-8B30-94950C87CF58}" type="sibTrans" cxnId="{ED8AE640-CF2A-491A-9435-901FE7AF1B9B}">
      <dgm:prSet/>
      <dgm:spPr/>
      <dgm:t>
        <a:bodyPr/>
        <a:lstStyle/>
        <a:p>
          <a:endParaRPr lang="en-US"/>
        </a:p>
      </dgm:t>
    </dgm:pt>
    <dgm:pt modelId="{933F930C-CEAB-42FB-BCC5-C38AEC777542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0B6E0703-4A55-4805-945D-27D7495C79BD}" type="parTrans" cxnId="{E793A98E-20AF-4413-9E30-60D95D6348D0}">
      <dgm:prSet/>
      <dgm:spPr/>
      <dgm:t>
        <a:bodyPr/>
        <a:lstStyle/>
        <a:p>
          <a:endParaRPr lang="en-US"/>
        </a:p>
      </dgm:t>
    </dgm:pt>
    <dgm:pt modelId="{94CB2CC2-477E-46C3-886B-7B0B10488418}" type="sibTrans" cxnId="{E793A98E-20AF-4413-9E30-60D95D6348D0}">
      <dgm:prSet/>
      <dgm:spPr/>
      <dgm:t>
        <a:bodyPr/>
        <a:lstStyle/>
        <a:p>
          <a:endParaRPr lang="en-US"/>
        </a:p>
      </dgm:t>
    </dgm:pt>
    <dgm:pt modelId="{FAF8FBCB-EF22-4119-88BB-51F041BDA5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 critical areas</a:t>
          </a:r>
        </a:p>
      </dgm:t>
    </dgm:pt>
    <dgm:pt modelId="{BCFD1D9B-82C8-4F37-988D-94D953FEED62}" type="parTrans" cxnId="{3D09F4C2-7016-4988-8A13-B53F6D52407A}">
      <dgm:prSet/>
      <dgm:spPr/>
      <dgm:t>
        <a:bodyPr/>
        <a:lstStyle/>
        <a:p>
          <a:endParaRPr lang="en-US"/>
        </a:p>
      </dgm:t>
    </dgm:pt>
    <dgm:pt modelId="{CA6F6B00-B793-49D3-90BF-1CDE1DCDBF5F}" type="sibTrans" cxnId="{3D09F4C2-7016-4988-8A13-B53F6D52407A}">
      <dgm:prSet/>
      <dgm:spPr/>
      <dgm:t>
        <a:bodyPr/>
        <a:lstStyle/>
        <a:p>
          <a:endParaRPr lang="en-US"/>
        </a:p>
      </dgm:t>
    </dgm:pt>
    <dgm:pt modelId="{D45A4740-F51D-4EC7-A4CD-7C4E48746802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8E6D5427-E4F4-4D35-8D46-4EE60CAC7170}" type="parTrans" cxnId="{C95AE58D-A986-4DCD-8A23-FB9F62C8F9AF}">
      <dgm:prSet/>
      <dgm:spPr/>
      <dgm:t>
        <a:bodyPr/>
        <a:lstStyle/>
        <a:p>
          <a:endParaRPr lang="en-US"/>
        </a:p>
      </dgm:t>
    </dgm:pt>
    <dgm:pt modelId="{3ADA5002-2903-4A08-9B96-57C984E3DECC}" type="sibTrans" cxnId="{C95AE58D-A986-4DCD-8A23-FB9F62C8F9AF}">
      <dgm:prSet/>
      <dgm:spPr/>
      <dgm:t>
        <a:bodyPr/>
        <a:lstStyle/>
        <a:p>
          <a:endParaRPr lang="en-US"/>
        </a:p>
      </dgm:t>
    </dgm:pt>
    <dgm:pt modelId="{E4D84725-F441-4852-93B4-EA238F16B36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Choose quantifiable metrics</a:t>
          </a:r>
        </a:p>
      </dgm:t>
    </dgm:pt>
    <dgm:pt modelId="{71654425-0A24-4437-84D0-008D8F402728}" type="parTrans" cxnId="{29BB9625-13E2-40A0-A7DD-B51975EA2E38}">
      <dgm:prSet/>
      <dgm:spPr/>
      <dgm:t>
        <a:bodyPr/>
        <a:lstStyle/>
        <a:p>
          <a:endParaRPr lang="en-US"/>
        </a:p>
      </dgm:t>
    </dgm:pt>
    <dgm:pt modelId="{E3C8D67E-F192-4438-A6BB-3F2D52D70852}" type="sibTrans" cxnId="{29BB9625-13E2-40A0-A7DD-B51975EA2E38}">
      <dgm:prSet/>
      <dgm:spPr/>
      <dgm:t>
        <a:bodyPr/>
        <a:lstStyle/>
        <a:p>
          <a:endParaRPr lang="en-US"/>
        </a:p>
      </dgm:t>
    </dgm:pt>
    <dgm:pt modelId="{E4A06B63-3373-4A5A-BF15-D7CF6337F8A2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901FB2E0-3C73-4C3D-855C-17741CAC25B8}" type="parTrans" cxnId="{D668A6F7-EE6E-4BC6-B284-617904734D99}">
      <dgm:prSet/>
      <dgm:spPr/>
      <dgm:t>
        <a:bodyPr/>
        <a:lstStyle/>
        <a:p>
          <a:endParaRPr lang="en-US"/>
        </a:p>
      </dgm:t>
    </dgm:pt>
    <dgm:pt modelId="{D4B5E081-2D23-4642-9A12-3533FC06EEB4}" type="sibTrans" cxnId="{D668A6F7-EE6E-4BC6-B284-617904734D99}">
      <dgm:prSet/>
      <dgm:spPr/>
      <dgm:t>
        <a:bodyPr/>
        <a:lstStyle/>
        <a:p>
          <a:endParaRPr lang="en-US"/>
        </a:p>
      </dgm:t>
    </dgm:pt>
    <dgm:pt modelId="{2DBF1BC1-0492-4F15-AAE5-15BE9239D43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Set clear targets</a:t>
          </a:r>
        </a:p>
      </dgm:t>
    </dgm:pt>
    <dgm:pt modelId="{87D41EE5-DC4E-40C2-BE9B-CC88EE2EBA1C}" type="parTrans" cxnId="{8A2F7810-D806-4C98-8552-49DAF7D92DB3}">
      <dgm:prSet/>
      <dgm:spPr/>
      <dgm:t>
        <a:bodyPr/>
        <a:lstStyle/>
        <a:p>
          <a:endParaRPr lang="en-US"/>
        </a:p>
      </dgm:t>
    </dgm:pt>
    <dgm:pt modelId="{06468F2C-F77B-45CD-BE37-A2A6DC4A7068}" type="sibTrans" cxnId="{8A2F7810-D806-4C98-8552-49DAF7D92DB3}">
      <dgm:prSet/>
      <dgm:spPr/>
      <dgm:t>
        <a:bodyPr/>
        <a:lstStyle/>
        <a:p>
          <a:endParaRPr lang="en-US"/>
        </a:p>
      </dgm:t>
    </dgm:pt>
    <dgm:pt modelId="{41F0096D-BFD8-4CA9-8354-3CDBFFBA6685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96545854-3F1F-44EF-A674-989D0DF970BA}" type="parTrans" cxnId="{F1B43237-1CDB-446C-8058-42664E04C1DE}">
      <dgm:prSet/>
      <dgm:spPr/>
      <dgm:t>
        <a:bodyPr/>
        <a:lstStyle/>
        <a:p>
          <a:endParaRPr lang="en-US"/>
        </a:p>
      </dgm:t>
    </dgm:pt>
    <dgm:pt modelId="{518BB6E7-65F4-4A95-A995-2ADE3E42AD58}" type="sibTrans" cxnId="{F1B43237-1CDB-446C-8058-42664E04C1DE}">
      <dgm:prSet/>
      <dgm:spPr/>
      <dgm:t>
        <a:bodyPr/>
        <a:lstStyle/>
        <a:p>
          <a:endParaRPr lang="en-US"/>
        </a:p>
      </dgm:t>
    </dgm:pt>
    <dgm:pt modelId="{71C112C3-95EC-47E0-9DA6-831962EE5695}" type="pres">
      <dgm:prSet presAssocID="{92A5FF79-790F-440C-B95C-01DF0A05CDE6}" presName="root" presStyleCnt="0">
        <dgm:presLayoutVars>
          <dgm:dir/>
          <dgm:resizeHandles val="exact"/>
        </dgm:presLayoutVars>
      </dgm:prSet>
      <dgm:spPr/>
    </dgm:pt>
    <dgm:pt modelId="{C687B48A-CA0C-4372-B70A-882625F6E4D4}" type="pres">
      <dgm:prSet presAssocID="{477FA09E-8970-49B6-B5ED-4A24468CA0BD}" presName="compNode" presStyleCnt="0"/>
      <dgm:spPr/>
    </dgm:pt>
    <dgm:pt modelId="{0E91EA30-DB1A-484C-B6F2-FC8C97CF2795}" type="pres">
      <dgm:prSet presAssocID="{477FA09E-8970-49B6-B5ED-4A24468CA0BD}" presName="bgRect" presStyleLbl="bgShp" presStyleIdx="0" presStyleCnt="5"/>
      <dgm:spPr/>
    </dgm:pt>
    <dgm:pt modelId="{E1593A95-2963-44C5-B0B9-7487D09E9646}" type="pres">
      <dgm:prSet presAssocID="{477FA09E-8970-49B6-B5ED-4A24468CA0B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4171653C-7720-40A9-8A30-5AF1779ADC2A}" type="pres">
      <dgm:prSet presAssocID="{477FA09E-8970-49B6-B5ED-4A24468CA0BD}" presName="spaceRect" presStyleCnt="0"/>
      <dgm:spPr/>
    </dgm:pt>
    <dgm:pt modelId="{928BD7BD-9A5C-4673-AED6-D47CD2F991BA}" type="pres">
      <dgm:prSet presAssocID="{477FA09E-8970-49B6-B5ED-4A24468CA0BD}" presName="parTx" presStyleLbl="revTx" presStyleIdx="0" presStyleCnt="9">
        <dgm:presLayoutVars>
          <dgm:chMax val="0"/>
          <dgm:chPref val="0"/>
        </dgm:presLayoutVars>
      </dgm:prSet>
      <dgm:spPr/>
    </dgm:pt>
    <dgm:pt modelId="{ECBA4B36-0CF0-4856-8D37-6177FCC92CDA}" type="pres">
      <dgm:prSet presAssocID="{5B4CB660-D86D-4EBB-8EB0-067F4F2BC4DE}" presName="sibTrans" presStyleCnt="0"/>
      <dgm:spPr/>
    </dgm:pt>
    <dgm:pt modelId="{1A4FAFF1-9071-4AEB-B03C-262F081A650E}" type="pres">
      <dgm:prSet presAssocID="{800054F2-0981-4E71-AFF0-D11671F0B7B9}" presName="compNode" presStyleCnt="0"/>
      <dgm:spPr/>
    </dgm:pt>
    <dgm:pt modelId="{CE141540-A76B-4EF6-86E3-28D9AF1FA2FD}" type="pres">
      <dgm:prSet presAssocID="{800054F2-0981-4E71-AFF0-D11671F0B7B9}" presName="bgRect" presStyleLbl="bgShp" presStyleIdx="1" presStyleCnt="5" custLinFactNeighborY="8767"/>
      <dgm:spPr/>
    </dgm:pt>
    <dgm:pt modelId="{C0D9296B-3EC6-4C2F-B3B8-709343095C4C}" type="pres">
      <dgm:prSet presAssocID="{800054F2-0981-4E71-AFF0-D11671F0B7B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852FC21C-B0B6-4F18-88E4-1077F685E504}" type="pres">
      <dgm:prSet presAssocID="{800054F2-0981-4E71-AFF0-D11671F0B7B9}" presName="spaceRect" presStyleCnt="0"/>
      <dgm:spPr/>
    </dgm:pt>
    <dgm:pt modelId="{4AF251D5-EFB3-46B9-9726-FC72C6C5DE1D}" type="pres">
      <dgm:prSet presAssocID="{800054F2-0981-4E71-AFF0-D11671F0B7B9}" presName="parTx" presStyleLbl="revTx" presStyleIdx="1" presStyleCnt="9" custScaleX="115692" custLinFactNeighborX="8901" custLinFactNeighborY="16919">
        <dgm:presLayoutVars>
          <dgm:chMax val="0"/>
          <dgm:chPref val="0"/>
        </dgm:presLayoutVars>
      </dgm:prSet>
      <dgm:spPr/>
    </dgm:pt>
    <dgm:pt modelId="{F8A3EC0E-EAA5-48BC-A2DE-17AC0AC730D0}" type="pres">
      <dgm:prSet presAssocID="{800054F2-0981-4E71-AFF0-D11671F0B7B9}" presName="desTx" presStyleLbl="revTx" presStyleIdx="2" presStyleCnt="9">
        <dgm:presLayoutVars/>
      </dgm:prSet>
      <dgm:spPr/>
    </dgm:pt>
    <dgm:pt modelId="{48245622-BB4E-4251-A5A0-69DB3EFA5D19}" type="pres">
      <dgm:prSet presAssocID="{E1ABD4C7-8AB3-4D7E-8B30-94950C87CF58}" presName="sibTrans" presStyleCnt="0"/>
      <dgm:spPr/>
    </dgm:pt>
    <dgm:pt modelId="{2AA097D4-8969-4B85-A9DD-B014CC6E35BF}" type="pres">
      <dgm:prSet presAssocID="{FAF8FBCB-EF22-4119-88BB-51F041BDA5E5}" presName="compNode" presStyleCnt="0"/>
      <dgm:spPr/>
    </dgm:pt>
    <dgm:pt modelId="{2F8C9870-8872-4456-9878-CA9A74EEB1AA}" type="pres">
      <dgm:prSet presAssocID="{FAF8FBCB-EF22-4119-88BB-51F041BDA5E5}" presName="bgRect" presStyleLbl="bgShp" presStyleIdx="2" presStyleCnt="5"/>
      <dgm:spPr/>
    </dgm:pt>
    <dgm:pt modelId="{CF1B91C5-4B3B-4830-9C3F-A30641ACD352}" type="pres">
      <dgm:prSet presAssocID="{FAF8FBCB-EF22-4119-88BB-51F041BDA5E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8A60877-8E21-4120-8C94-F1B44CF772B6}" type="pres">
      <dgm:prSet presAssocID="{FAF8FBCB-EF22-4119-88BB-51F041BDA5E5}" presName="spaceRect" presStyleCnt="0"/>
      <dgm:spPr/>
    </dgm:pt>
    <dgm:pt modelId="{6C8F0E5C-5EF9-4AC9-B7AD-38395F36E2AD}" type="pres">
      <dgm:prSet presAssocID="{FAF8FBCB-EF22-4119-88BB-51F041BDA5E5}" presName="parTx" presStyleLbl="revTx" presStyleIdx="3" presStyleCnt="9">
        <dgm:presLayoutVars>
          <dgm:chMax val="0"/>
          <dgm:chPref val="0"/>
        </dgm:presLayoutVars>
      </dgm:prSet>
      <dgm:spPr/>
    </dgm:pt>
    <dgm:pt modelId="{74A02591-C2B5-4717-8760-45853761A554}" type="pres">
      <dgm:prSet presAssocID="{FAF8FBCB-EF22-4119-88BB-51F041BDA5E5}" presName="desTx" presStyleLbl="revTx" presStyleIdx="4" presStyleCnt="9">
        <dgm:presLayoutVars/>
      </dgm:prSet>
      <dgm:spPr/>
    </dgm:pt>
    <dgm:pt modelId="{2FB5486D-4738-453A-88DE-FCBC73A7F386}" type="pres">
      <dgm:prSet presAssocID="{CA6F6B00-B793-49D3-90BF-1CDE1DCDBF5F}" presName="sibTrans" presStyleCnt="0"/>
      <dgm:spPr/>
    </dgm:pt>
    <dgm:pt modelId="{1F5F1245-C7CE-45A7-A9D4-20F0A76BBCDB}" type="pres">
      <dgm:prSet presAssocID="{E4D84725-F441-4852-93B4-EA238F16B36B}" presName="compNode" presStyleCnt="0"/>
      <dgm:spPr/>
    </dgm:pt>
    <dgm:pt modelId="{985A085C-0570-4B3A-B014-5E94369E5551}" type="pres">
      <dgm:prSet presAssocID="{E4D84725-F441-4852-93B4-EA238F16B36B}" presName="bgRect" presStyleLbl="bgShp" presStyleIdx="3" presStyleCnt="5"/>
      <dgm:spPr/>
    </dgm:pt>
    <dgm:pt modelId="{9DF5B8C0-35EC-4662-BA53-9D23CB86230E}" type="pres">
      <dgm:prSet presAssocID="{E4D84725-F441-4852-93B4-EA238F16B36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4D44757B-95E5-4181-A323-FD596D8BC446}" type="pres">
      <dgm:prSet presAssocID="{E4D84725-F441-4852-93B4-EA238F16B36B}" presName="spaceRect" presStyleCnt="0"/>
      <dgm:spPr/>
    </dgm:pt>
    <dgm:pt modelId="{D9773473-9C92-42C4-89BE-74B387BB9187}" type="pres">
      <dgm:prSet presAssocID="{E4D84725-F441-4852-93B4-EA238F16B36B}" presName="parTx" presStyleLbl="revTx" presStyleIdx="5" presStyleCnt="9">
        <dgm:presLayoutVars>
          <dgm:chMax val="0"/>
          <dgm:chPref val="0"/>
        </dgm:presLayoutVars>
      </dgm:prSet>
      <dgm:spPr/>
    </dgm:pt>
    <dgm:pt modelId="{81ED9A37-D2A4-463D-B9F3-186CEBECF281}" type="pres">
      <dgm:prSet presAssocID="{E4D84725-F441-4852-93B4-EA238F16B36B}" presName="desTx" presStyleLbl="revTx" presStyleIdx="6" presStyleCnt="9">
        <dgm:presLayoutVars/>
      </dgm:prSet>
      <dgm:spPr/>
    </dgm:pt>
    <dgm:pt modelId="{BAB860A4-2F67-4277-A0CD-4027E59F591B}" type="pres">
      <dgm:prSet presAssocID="{E3C8D67E-F192-4438-A6BB-3F2D52D70852}" presName="sibTrans" presStyleCnt="0"/>
      <dgm:spPr/>
    </dgm:pt>
    <dgm:pt modelId="{AC69BC5F-4262-473D-8735-3D93A0B9E7C9}" type="pres">
      <dgm:prSet presAssocID="{2DBF1BC1-0492-4F15-AAE5-15BE9239D432}" presName="compNode" presStyleCnt="0"/>
      <dgm:spPr/>
    </dgm:pt>
    <dgm:pt modelId="{A7E64130-9B8C-44BB-851D-C5D051CFA5F7}" type="pres">
      <dgm:prSet presAssocID="{2DBF1BC1-0492-4F15-AAE5-15BE9239D432}" presName="bgRect" presStyleLbl="bgShp" presStyleIdx="4" presStyleCnt="5"/>
      <dgm:spPr/>
    </dgm:pt>
    <dgm:pt modelId="{B8BB237D-E9D7-4E83-84CB-F9C20C0F4C1F}" type="pres">
      <dgm:prSet presAssocID="{2DBF1BC1-0492-4F15-AAE5-15BE9239D43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B9ADE60B-3E29-4912-9AF5-AC887FA65A9A}" type="pres">
      <dgm:prSet presAssocID="{2DBF1BC1-0492-4F15-AAE5-15BE9239D432}" presName="spaceRect" presStyleCnt="0"/>
      <dgm:spPr/>
    </dgm:pt>
    <dgm:pt modelId="{F32F495A-0930-4243-95F4-BF803423F650}" type="pres">
      <dgm:prSet presAssocID="{2DBF1BC1-0492-4F15-AAE5-15BE9239D432}" presName="parTx" presStyleLbl="revTx" presStyleIdx="7" presStyleCnt="9">
        <dgm:presLayoutVars>
          <dgm:chMax val="0"/>
          <dgm:chPref val="0"/>
        </dgm:presLayoutVars>
      </dgm:prSet>
      <dgm:spPr/>
    </dgm:pt>
    <dgm:pt modelId="{9139C5D5-BABD-43EE-94B7-9ADB1D1081AA}" type="pres">
      <dgm:prSet presAssocID="{2DBF1BC1-0492-4F15-AAE5-15BE9239D432}" presName="desTx" presStyleLbl="revTx" presStyleIdx="8" presStyleCnt="9">
        <dgm:presLayoutVars/>
      </dgm:prSet>
      <dgm:spPr/>
    </dgm:pt>
  </dgm:ptLst>
  <dgm:cxnLst>
    <dgm:cxn modelId="{8A2F7810-D806-4C98-8552-49DAF7D92DB3}" srcId="{92A5FF79-790F-440C-B95C-01DF0A05CDE6}" destId="{2DBF1BC1-0492-4F15-AAE5-15BE9239D432}" srcOrd="4" destOrd="0" parTransId="{87D41EE5-DC4E-40C2-BE9B-CC88EE2EBA1C}" sibTransId="{06468F2C-F77B-45CD-BE37-A2A6DC4A7068}"/>
    <dgm:cxn modelId="{29BB9625-13E2-40A0-A7DD-B51975EA2E38}" srcId="{92A5FF79-790F-440C-B95C-01DF0A05CDE6}" destId="{E4D84725-F441-4852-93B4-EA238F16B36B}" srcOrd="3" destOrd="0" parTransId="{71654425-0A24-4437-84D0-008D8F402728}" sibTransId="{E3C8D67E-F192-4438-A6BB-3F2D52D70852}"/>
    <dgm:cxn modelId="{5918F22D-6025-4C81-B51E-185B943CDFCF}" srcId="{92A5FF79-790F-440C-B95C-01DF0A05CDE6}" destId="{477FA09E-8970-49B6-B5ED-4A24468CA0BD}" srcOrd="0" destOrd="0" parTransId="{93FE270E-9518-4ED0-8580-3B3534DF58FF}" sibTransId="{5B4CB660-D86D-4EBB-8EB0-067F4F2BC4DE}"/>
    <dgm:cxn modelId="{1E8B9133-B9C0-4CDE-844D-DF3037097B44}" type="presOf" srcId="{E4D84725-F441-4852-93B4-EA238F16B36B}" destId="{D9773473-9C92-42C4-89BE-74B387BB9187}" srcOrd="0" destOrd="0" presId="urn:microsoft.com/office/officeart/2018/2/layout/IconVerticalSolidList"/>
    <dgm:cxn modelId="{F1B43237-1CDB-446C-8058-42664E04C1DE}" srcId="{2DBF1BC1-0492-4F15-AAE5-15BE9239D432}" destId="{41F0096D-BFD8-4CA9-8354-3CDBFFBA6685}" srcOrd="0" destOrd="0" parTransId="{96545854-3F1F-44EF-A674-989D0DF970BA}" sibTransId="{518BB6E7-65F4-4A95-A995-2ADE3E42AD58}"/>
    <dgm:cxn modelId="{ED8AE640-CF2A-491A-9435-901FE7AF1B9B}" srcId="{92A5FF79-790F-440C-B95C-01DF0A05CDE6}" destId="{800054F2-0981-4E71-AFF0-D11671F0B7B9}" srcOrd="1" destOrd="0" parTransId="{3A875646-1D38-4A23-B0BD-F9CD45BF15AA}" sibTransId="{E1ABD4C7-8AB3-4D7E-8B30-94950C87CF58}"/>
    <dgm:cxn modelId="{9660EF5C-8CCD-4707-BDEC-3B92C32BD49E}" type="presOf" srcId="{41F0096D-BFD8-4CA9-8354-3CDBFFBA6685}" destId="{9139C5D5-BABD-43EE-94B7-9ADB1D1081AA}" srcOrd="0" destOrd="0" presId="urn:microsoft.com/office/officeart/2018/2/layout/IconVerticalSolidList"/>
    <dgm:cxn modelId="{FBFD3F65-AF2E-47EE-9F8D-ADE83AA8D9D8}" type="presOf" srcId="{92A5FF79-790F-440C-B95C-01DF0A05CDE6}" destId="{71C112C3-95EC-47E0-9DA6-831962EE5695}" srcOrd="0" destOrd="0" presId="urn:microsoft.com/office/officeart/2018/2/layout/IconVerticalSolidList"/>
    <dgm:cxn modelId="{964A2249-61B8-4AB9-A1A7-609283C21D04}" type="presOf" srcId="{800054F2-0981-4E71-AFF0-D11671F0B7B9}" destId="{4AF251D5-EFB3-46B9-9726-FC72C6C5DE1D}" srcOrd="0" destOrd="0" presId="urn:microsoft.com/office/officeart/2018/2/layout/IconVerticalSolidList"/>
    <dgm:cxn modelId="{78B9086D-F9A9-48C5-B74C-88CA320DD014}" type="presOf" srcId="{933F930C-CEAB-42FB-BCC5-C38AEC777542}" destId="{F8A3EC0E-EAA5-48BC-A2DE-17AC0AC730D0}" srcOrd="0" destOrd="0" presId="urn:microsoft.com/office/officeart/2018/2/layout/IconVerticalSolidList"/>
    <dgm:cxn modelId="{72AD495A-642A-4655-9997-8F00E22C1EB6}" type="presOf" srcId="{E4A06B63-3373-4A5A-BF15-D7CF6337F8A2}" destId="{81ED9A37-D2A4-463D-B9F3-186CEBECF281}" srcOrd="0" destOrd="0" presId="urn:microsoft.com/office/officeart/2018/2/layout/IconVerticalSolidList"/>
    <dgm:cxn modelId="{C95AE58D-A986-4DCD-8A23-FB9F62C8F9AF}" srcId="{FAF8FBCB-EF22-4119-88BB-51F041BDA5E5}" destId="{D45A4740-F51D-4EC7-A4CD-7C4E48746802}" srcOrd="0" destOrd="0" parTransId="{8E6D5427-E4F4-4D35-8D46-4EE60CAC7170}" sibTransId="{3ADA5002-2903-4A08-9B96-57C984E3DECC}"/>
    <dgm:cxn modelId="{E793A98E-20AF-4413-9E30-60D95D6348D0}" srcId="{800054F2-0981-4E71-AFF0-D11671F0B7B9}" destId="{933F930C-CEAB-42FB-BCC5-C38AEC777542}" srcOrd="0" destOrd="0" parTransId="{0B6E0703-4A55-4805-945D-27D7495C79BD}" sibTransId="{94CB2CC2-477E-46C3-886B-7B0B10488418}"/>
    <dgm:cxn modelId="{08AB378F-80FE-45A9-9D6C-65D4ECBAE05C}" type="presOf" srcId="{D45A4740-F51D-4EC7-A4CD-7C4E48746802}" destId="{74A02591-C2B5-4717-8760-45853761A554}" srcOrd="0" destOrd="0" presId="urn:microsoft.com/office/officeart/2018/2/layout/IconVerticalSolidList"/>
    <dgm:cxn modelId="{743D468F-6F82-41F4-9232-93A34CCDD978}" type="presOf" srcId="{2DBF1BC1-0492-4F15-AAE5-15BE9239D432}" destId="{F32F495A-0930-4243-95F4-BF803423F650}" srcOrd="0" destOrd="0" presId="urn:microsoft.com/office/officeart/2018/2/layout/IconVerticalSolidList"/>
    <dgm:cxn modelId="{A27F3EA8-0FAC-4473-9F48-494BE1C6E11B}" type="presOf" srcId="{FAF8FBCB-EF22-4119-88BB-51F041BDA5E5}" destId="{6C8F0E5C-5EF9-4AC9-B7AD-38395F36E2AD}" srcOrd="0" destOrd="0" presId="urn:microsoft.com/office/officeart/2018/2/layout/IconVerticalSolidList"/>
    <dgm:cxn modelId="{3D09F4C2-7016-4988-8A13-B53F6D52407A}" srcId="{92A5FF79-790F-440C-B95C-01DF0A05CDE6}" destId="{FAF8FBCB-EF22-4119-88BB-51F041BDA5E5}" srcOrd="2" destOrd="0" parTransId="{BCFD1D9B-82C8-4F37-988D-94D953FEED62}" sibTransId="{CA6F6B00-B793-49D3-90BF-1CDE1DCDBF5F}"/>
    <dgm:cxn modelId="{A6BC2CC8-BFB5-43C2-AE7C-6E64C8F61C06}" type="presOf" srcId="{477FA09E-8970-49B6-B5ED-4A24468CA0BD}" destId="{928BD7BD-9A5C-4673-AED6-D47CD2F991BA}" srcOrd="0" destOrd="0" presId="urn:microsoft.com/office/officeart/2018/2/layout/IconVerticalSolidList"/>
    <dgm:cxn modelId="{D668A6F7-EE6E-4BC6-B284-617904734D99}" srcId="{E4D84725-F441-4852-93B4-EA238F16B36B}" destId="{E4A06B63-3373-4A5A-BF15-D7CF6337F8A2}" srcOrd="0" destOrd="0" parTransId="{901FB2E0-3C73-4C3D-855C-17741CAC25B8}" sibTransId="{D4B5E081-2D23-4642-9A12-3533FC06EEB4}"/>
    <dgm:cxn modelId="{529E642D-375C-480B-B74B-6229D15B0C3A}" type="presParOf" srcId="{71C112C3-95EC-47E0-9DA6-831962EE5695}" destId="{C687B48A-CA0C-4372-B70A-882625F6E4D4}" srcOrd="0" destOrd="0" presId="urn:microsoft.com/office/officeart/2018/2/layout/IconVerticalSolidList"/>
    <dgm:cxn modelId="{F9E84D5B-9481-460D-84CB-97F69A07C3DB}" type="presParOf" srcId="{C687B48A-CA0C-4372-B70A-882625F6E4D4}" destId="{0E91EA30-DB1A-484C-B6F2-FC8C97CF2795}" srcOrd="0" destOrd="0" presId="urn:microsoft.com/office/officeart/2018/2/layout/IconVerticalSolidList"/>
    <dgm:cxn modelId="{AABCBE0B-B810-4725-BFA7-6FB5BCAA278D}" type="presParOf" srcId="{C687B48A-CA0C-4372-B70A-882625F6E4D4}" destId="{E1593A95-2963-44C5-B0B9-7487D09E9646}" srcOrd="1" destOrd="0" presId="urn:microsoft.com/office/officeart/2018/2/layout/IconVerticalSolidList"/>
    <dgm:cxn modelId="{E143DE76-2D0A-4A80-9488-4A07D2A36B38}" type="presParOf" srcId="{C687B48A-CA0C-4372-B70A-882625F6E4D4}" destId="{4171653C-7720-40A9-8A30-5AF1779ADC2A}" srcOrd="2" destOrd="0" presId="urn:microsoft.com/office/officeart/2018/2/layout/IconVerticalSolidList"/>
    <dgm:cxn modelId="{40BB1163-6729-44FA-8449-33493291AB00}" type="presParOf" srcId="{C687B48A-CA0C-4372-B70A-882625F6E4D4}" destId="{928BD7BD-9A5C-4673-AED6-D47CD2F991BA}" srcOrd="3" destOrd="0" presId="urn:microsoft.com/office/officeart/2018/2/layout/IconVerticalSolidList"/>
    <dgm:cxn modelId="{674E7626-3E70-4F5C-ABE9-2F9E3EA15FF3}" type="presParOf" srcId="{71C112C3-95EC-47E0-9DA6-831962EE5695}" destId="{ECBA4B36-0CF0-4856-8D37-6177FCC92CDA}" srcOrd="1" destOrd="0" presId="urn:microsoft.com/office/officeart/2018/2/layout/IconVerticalSolidList"/>
    <dgm:cxn modelId="{C299A80C-FEDF-4878-A4B0-16319025D991}" type="presParOf" srcId="{71C112C3-95EC-47E0-9DA6-831962EE5695}" destId="{1A4FAFF1-9071-4AEB-B03C-262F081A650E}" srcOrd="2" destOrd="0" presId="urn:microsoft.com/office/officeart/2018/2/layout/IconVerticalSolidList"/>
    <dgm:cxn modelId="{DCFFA20D-ABAF-4460-8704-9DEF8700E9B7}" type="presParOf" srcId="{1A4FAFF1-9071-4AEB-B03C-262F081A650E}" destId="{CE141540-A76B-4EF6-86E3-28D9AF1FA2FD}" srcOrd="0" destOrd="0" presId="urn:microsoft.com/office/officeart/2018/2/layout/IconVerticalSolidList"/>
    <dgm:cxn modelId="{152DBC86-0006-4B61-A2C7-5B476763DCA6}" type="presParOf" srcId="{1A4FAFF1-9071-4AEB-B03C-262F081A650E}" destId="{C0D9296B-3EC6-4C2F-B3B8-709343095C4C}" srcOrd="1" destOrd="0" presId="urn:microsoft.com/office/officeart/2018/2/layout/IconVerticalSolidList"/>
    <dgm:cxn modelId="{5A5D603F-2890-44B4-8F9A-1097C8E623FD}" type="presParOf" srcId="{1A4FAFF1-9071-4AEB-B03C-262F081A650E}" destId="{852FC21C-B0B6-4F18-88E4-1077F685E504}" srcOrd="2" destOrd="0" presId="urn:microsoft.com/office/officeart/2018/2/layout/IconVerticalSolidList"/>
    <dgm:cxn modelId="{4D7B411A-538D-41D3-B673-087A38AF6044}" type="presParOf" srcId="{1A4FAFF1-9071-4AEB-B03C-262F081A650E}" destId="{4AF251D5-EFB3-46B9-9726-FC72C6C5DE1D}" srcOrd="3" destOrd="0" presId="urn:microsoft.com/office/officeart/2018/2/layout/IconVerticalSolidList"/>
    <dgm:cxn modelId="{47201111-34ED-4BE5-A50D-71DD006D6B08}" type="presParOf" srcId="{1A4FAFF1-9071-4AEB-B03C-262F081A650E}" destId="{F8A3EC0E-EAA5-48BC-A2DE-17AC0AC730D0}" srcOrd="4" destOrd="0" presId="urn:microsoft.com/office/officeart/2018/2/layout/IconVerticalSolidList"/>
    <dgm:cxn modelId="{039FE588-08F8-487E-A4B9-D1BF7AD9A152}" type="presParOf" srcId="{71C112C3-95EC-47E0-9DA6-831962EE5695}" destId="{48245622-BB4E-4251-A5A0-69DB3EFA5D19}" srcOrd="3" destOrd="0" presId="urn:microsoft.com/office/officeart/2018/2/layout/IconVerticalSolidList"/>
    <dgm:cxn modelId="{6DC5E8FD-5498-41CB-B3F9-BE5218306BBB}" type="presParOf" srcId="{71C112C3-95EC-47E0-9DA6-831962EE5695}" destId="{2AA097D4-8969-4B85-A9DD-B014CC6E35BF}" srcOrd="4" destOrd="0" presId="urn:microsoft.com/office/officeart/2018/2/layout/IconVerticalSolidList"/>
    <dgm:cxn modelId="{4125A97B-7751-4943-9AB9-144871537BAA}" type="presParOf" srcId="{2AA097D4-8969-4B85-A9DD-B014CC6E35BF}" destId="{2F8C9870-8872-4456-9878-CA9A74EEB1AA}" srcOrd="0" destOrd="0" presId="urn:microsoft.com/office/officeart/2018/2/layout/IconVerticalSolidList"/>
    <dgm:cxn modelId="{6E04E77A-A680-45FE-96FC-8B95651759F9}" type="presParOf" srcId="{2AA097D4-8969-4B85-A9DD-B014CC6E35BF}" destId="{CF1B91C5-4B3B-4830-9C3F-A30641ACD352}" srcOrd="1" destOrd="0" presId="urn:microsoft.com/office/officeart/2018/2/layout/IconVerticalSolidList"/>
    <dgm:cxn modelId="{3E18EBC0-7405-4772-8788-4F2A7BF69437}" type="presParOf" srcId="{2AA097D4-8969-4B85-A9DD-B014CC6E35BF}" destId="{28A60877-8E21-4120-8C94-F1B44CF772B6}" srcOrd="2" destOrd="0" presId="urn:microsoft.com/office/officeart/2018/2/layout/IconVerticalSolidList"/>
    <dgm:cxn modelId="{39C5B805-7D4D-4926-9A7C-76A53E9F7413}" type="presParOf" srcId="{2AA097D4-8969-4B85-A9DD-B014CC6E35BF}" destId="{6C8F0E5C-5EF9-4AC9-B7AD-38395F36E2AD}" srcOrd="3" destOrd="0" presId="urn:microsoft.com/office/officeart/2018/2/layout/IconVerticalSolidList"/>
    <dgm:cxn modelId="{D2708E12-36CE-4093-A91C-DC2EAFCD9EB6}" type="presParOf" srcId="{2AA097D4-8969-4B85-A9DD-B014CC6E35BF}" destId="{74A02591-C2B5-4717-8760-45853761A554}" srcOrd="4" destOrd="0" presId="urn:microsoft.com/office/officeart/2018/2/layout/IconVerticalSolidList"/>
    <dgm:cxn modelId="{F9591474-EE66-46A7-843E-7AD457D8C94F}" type="presParOf" srcId="{71C112C3-95EC-47E0-9DA6-831962EE5695}" destId="{2FB5486D-4738-453A-88DE-FCBC73A7F386}" srcOrd="5" destOrd="0" presId="urn:microsoft.com/office/officeart/2018/2/layout/IconVerticalSolidList"/>
    <dgm:cxn modelId="{7FCB32C1-FF90-4F32-8B4B-607253AFAC17}" type="presParOf" srcId="{71C112C3-95EC-47E0-9DA6-831962EE5695}" destId="{1F5F1245-C7CE-45A7-A9D4-20F0A76BBCDB}" srcOrd="6" destOrd="0" presId="urn:microsoft.com/office/officeart/2018/2/layout/IconVerticalSolidList"/>
    <dgm:cxn modelId="{4284BE96-FCF1-427F-B36A-2E635C1A53C2}" type="presParOf" srcId="{1F5F1245-C7CE-45A7-A9D4-20F0A76BBCDB}" destId="{985A085C-0570-4B3A-B014-5E94369E5551}" srcOrd="0" destOrd="0" presId="urn:microsoft.com/office/officeart/2018/2/layout/IconVerticalSolidList"/>
    <dgm:cxn modelId="{A89E23A0-66EC-4BBF-82A0-79CC9CD9CC0F}" type="presParOf" srcId="{1F5F1245-C7CE-45A7-A9D4-20F0A76BBCDB}" destId="{9DF5B8C0-35EC-4662-BA53-9D23CB86230E}" srcOrd="1" destOrd="0" presId="urn:microsoft.com/office/officeart/2018/2/layout/IconVerticalSolidList"/>
    <dgm:cxn modelId="{056D0439-B74B-4A57-962F-2D69315AB800}" type="presParOf" srcId="{1F5F1245-C7CE-45A7-A9D4-20F0A76BBCDB}" destId="{4D44757B-95E5-4181-A323-FD596D8BC446}" srcOrd="2" destOrd="0" presId="urn:microsoft.com/office/officeart/2018/2/layout/IconVerticalSolidList"/>
    <dgm:cxn modelId="{E4754A34-B5E0-4F19-8D79-DD8E7B36C396}" type="presParOf" srcId="{1F5F1245-C7CE-45A7-A9D4-20F0A76BBCDB}" destId="{D9773473-9C92-42C4-89BE-74B387BB9187}" srcOrd="3" destOrd="0" presId="urn:microsoft.com/office/officeart/2018/2/layout/IconVerticalSolidList"/>
    <dgm:cxn modelId="{35263C28-7876-413F-8FFD-6D16CE244314}" type="presParOf" srcId="{1F5F1245-C7CE-45A7-A9D4-20F0A76BBCDB}" destId="{81ED9A37-D2A4-463D-B9F3-186CEBECF281}" srcOrd="4" destOrd="0" presId="urn:microsoft.com/office/officeart/2018/2/layout/IconVerticalSolidList"/>
    <dgm:cxn modelId="{280DD7F1-7EBE-44E7-98EB-EB4CC4C09E10}" type="presParOf" srcId="{71C112C3-95EC-47E0-9DA6-831962EE5695}" destId="{BAB860A4-2F67-4277-A0CD-4027E59F591B}" srcOrd="7" destOrd="0" presId="urn:microsoft.com/office/officeart/2018/2/layout/IconVerticalSolidList"/>
    <dgm:cxn modelId="{E9E7E323-1119-43F8-8F82-69760B9C5AAD}" type="presParOf" srcId="{71C112C3-95EC-47E0-9DA6-831962EE5695}" destId="{AC69BC5F-4262-473D-8735-3D93A0B9E7C9}" srcOrd="8" destOrd="0" presId="urn:microsoft.com/office/officeart/2018/2/layout/IconVerticalSolidList"/>
    <dgm:cxn modelId="{37761470-211E-4DF5-829F-CB7549022C71}" type="presParOf" srcId="{AC69BC5F-4262-473D-8735-3D93A0B9E7C9}" destId="{A7E64130-9B8C-44BB-851D-C5D051CFA5F7}" srcOrd="0" destOrd="0" presId="urn:microsoft.com/office/officeart/2018/2/layout/IconVerticalSolidList"/>
    <dgm:cxn modelId="{1BE6E243-1318-4EF2-AB2E-E8DD51E22C76}" type="presParOf" srcId="{AC69BC5F-4262-473D-8735-3D93A0B9E7C9}" destId="{B8BB237D-E9D7-4E83-84CB-F9C20C0F4C1F}" srcOrd="1" destOrd="0" presId="urn:microsoft.com/office/officeart/2018/2/layout/IconVerticalSolidList"/>
    <dgm:cxn modelId="{B1E951B9-1E51-4912-9E72-EDD84A6A0CBD}" type="presParOf" srcId="{AC69BC5F-4262-473D-8735-3D93A0B9E7C9}" destId="{B9ADE60B-3E29-4912-9AF5-AC887FA65A9A}" srcOrd="2" destOrd="0" presId="urn:microsoft.com/office/officeart/2018/2/layout/IconVerticalSolidList"/>
    <dgm:cxn modelId="{8CDD3D56-DF96-4874-8623-4AA8643F92B4}" type="presParOf" srcId="{AC69BC5F-4262-473D-8735-3D93A0B9E7C9}" destId="{F32F495A-0930-4243-95F4-BF803423F650}" srcOrd="3" destOrd="0" presId="urn:microsoft.com/office/officeart/2018/2/layout/IconVerticalSolidList"/>
    <dgm:cxn modelId="{4F14A16D-9072-4F6C-857B-8CF1ECC30679}" type="presParOf" srcId="{AC69BC5F-4262-473D-8735-3D93A0B9E7C9}" destId="{9139C5D5-BABD-43EE-94B7-9ADB1D1081A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5446F6-E963-4F14-B7D1-4743C7B283B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7FD2331-8DDB-49BC-B783-D99FC14A2D50}">
      <dgm:prSet/>
      <dgm:spPr/>
      <dgm:t>
        <a:bodyPr/>
        <a:lstStyle/>
        <a:p>
          <a:r>
            <a:rPr lang="en-US" b="0" i="0"/>
            <a:t>Align metrics with strategic objectives</a:t>
          </a:r>
          <a:endParaRPr lang="en-US"/>
        </a:p>
      </dgm:t>
    </dgm:pt>
    <dgm:pt modelId="{8AB57FD8-3E7B-433D-ACD9-E310347B9F7E}" type="parTrans" cxnId="{6310F7EE-3CAF-44D1-9DB5-489DAA5FC13F}">
      <dgm:prSet/>
      <dgm:spPr/>
      <dgm:t>
        <a:bodyPr/>
        <a:lstStyle/>
        <a:p>
          <a:endParaRPr lang="en-US"/>
        </a:p>
      </dgm:t>
    </dgm:pt>
    <dgm:pt modelId="{1709B89C-D479-4E57-BEB9-A3694733BB95}" type="sibTrans" cxnId="{6310F7EE-3CAF-44D1-9DB5-489DAA5FC13F}">
      <dgm:prSet/>
      <dgm:spPr/>
      <dgm:t>
        <a:bodyPr/>
        <a:lstStyle/>
        <a:p>
          <a:endParaRPr lang="en-US"/>
        </a:p>
      </dgm:t>
    </dgm:pt>
    <dgm:pt modelId="{E5FE2767-D302-450C-9406-D2FCE26F0CCD}">
      <dgm:prSet/>
      <dgm:spPr/>
      <dgm:t>
        <a:bodyPr/>
        <a:lstStyle/>
        <a:p>
          <a:r>
            <a:rPr lang="en-US" dirty="0"/>
            <a:t>Choose metrics, that are measurable, actionable, and aligned with key functions</a:t>
          </a:r>
        </a:p>
      </dgm:t>
    </dgm:pt>
    <dgm:pt modelId="{7B0A6FA6-CB45-4259-A3E1-06FF20876C8A}" type="parTrans" cxnId="{2FB9C199-21E3-4433-AF74-3344A800C73F}">
      <dgm:prSet/>
      <dgm:spPr/>
      <dgm:t>
        <a:bodyPr/>
        <a:lstStyle/>
        <a:p>
          <a:endParaRPr lang="en-US"/>
        </a:p>
      </dgm:t>
    </dgm:pt>
    <dgm:pt modelId="{12A2C795-5E0B-4E1A-AB15-CFC78332DCCC}" type="sibTrans" cxnId="{2FB9C199-21E3-4433-AF74-3344A800C73F}">
      <dgm:prSet/>
      <dgm:spPr/>
      <dgm:t>
        <a:bodyPr/>
        <a:lstStyle/>
        <a:p>
          <a:endParaRPr lang="en-US"/>
        </a:p>
      </dgm:t>
    </dgm:pt>
    <dgm:pt modelId="{D25692E5-DE72-4A3F-A0A4-192ADA5AD9F0}">
      <dgm:prSet/>
      <dgm:spPr/>
      <dgm:t>
        <a:bodyPr/>
        <a:lstStyle/>
        <a:p>
          <a:r>
            <a:rPr lang="en-US" b="0" i="0"/>
            <a:t>Involve stakeholders</a:t>
          </a:r>
          <a:endParaRPr lang="en-US"/>
        </a:p>
      </dgm:t>
    </dgm:pt>
    <dgm:pt modelId="{F977178E-D976-42AF-88E2-362A4F904DCE}" type="parTrans" cxnId="{93282BB4-957D-44BF-97F7-23883C0D3CBE}">
      <dgm:prSet/>
      <dgm:spPr/>
      <dgm:t>
        <a:bodyPr/>
        <a:lstStyle/>
        <a:p>
          <a:endParaRPr lang="en-US"/>
        </a:p>
      </dgm:t>
    </dgm:pt>
    <dgm:pt modelId="{0DD4EDFC-0D99-4912-BE9F-EC5FCA37229A}" type="sibTrans" cxnId="{93282BB4-957D-44BF-97F7-23883C0D3CBE}">
      <dgm:prSet/>
      <dgm:spPr/>
      <dgm:t>
        <a:bodyPr/>
        <a:lstStyle/>
        <a:p>
          <a:endParaRPr lang="en-US"/>
        </a:p>
      </dgm:t>
    </dgm:pt>
    <dgm:pt modelId="{FA40F8DB-83AC-4BA6-B230-9204B5379B25}">
      <dgm:prSet/>
      <dgm:spPr/>
      <dgm:t>
        <a:bodyPr/>
        <a:lstStyle/>
        <a:p>
          <a:r>
            <a:rPr lang="en-US"/>
            <a:t>Leverage technology</a:t>
          </a:r>
        </a:p>
      </dgm:t>
    </dgm:pt>
    <dgm:pt modelId="{7617EEE7-4311-494F-A42D-070F00D7B93D}" type="parTrans" cxnId="{39CA1153-904D-4564-AFDE-5A656313CE59}">
      <dgm:prSet/>
      <dgm:spPr/>
      <dgm:t>
        <a:bodyPr/>
        <a:lstStyle/>
        <a:p>
          <a:endParaRPr lang="en-US"/>
        </a:p>
      </dgm:t>
    </dgm:pt>
    <dgm:pt modelId="{81F88F7E-E21E-479F-AA9C-E3A907382EDE}" type="sibTrans" cxnId="{39CA1153-904D-4564-AFDE-5A656313CE59}">
      <dgm:prSet/>
      <dgm:spPr/>
      <dgm:t>
        <a:bodyPr/>
        <a:lstStyle/>
        <a:p>
          <a:endParaRPr lang="en-US"/>
        </a:p>
      </dgm:t>
    </dgm:pt>
    <dgm:pt modelId="{2735398F-4B44-4571-85EE-D53C3C235B37}">
      <dgm:prSet/>
      <dgm:spPr/>
      <dgm:t>
        <a:bodyPr/>
        <a:lstStyle/>
        <a:p>
          <a:r>
            <a:rPr lang="en-US" b="0" i="0"/>
            <a:t>Establish clear KPIs</a:t>
          </a:r>
          <a:endParaRPr lang="en-US"/>
        </a:p>
      </dgm:t>
    </dgm:pt>
    <dgm:pt modelId="{0938BEDA-9BCE-476A-B092-DCA74E11C33E}" type="parTrans" cxnId="{A1526E2F-FB25-4794-8BF3-AE67786A6574}">
      <dgm:prSet/>
      <dgm:spPr/>
      <dgm:t>
        <a:bodyPr/>
        <a:lstStyle/>
        <a:p>
          <a:endParaRPr lang="en-US"/>
        </a:p>
      </dgm:t>
    </dgm:pt>
    <dgm:pt modelId="{03C0B407-7F1B-4D2C-8663-9CEF983FEF18}" type="sibTrans" cxnId="{A1526E2F-FB25-4794-8BF3-AE67786A6574}">
      <dgm:prSet/>
      <dgm:spPr/>
      <dgm:t>
        <a:bodyPr/>
        <a:lstStyle/>
        <a:p>
          <a:endParaRPr lang="en-US"/>
        </a:p>
      </dgm:t>
    </dgm:pt>
    <dgm:pt modelId="{ECFB7AC3-47B5-4BFA-AEF8-45CE37EE7ACD}">
      <dgm:prSet/>
      <dgm:spPr/>
      <dgm:t>
        <a:bodyPr/>
        <a:lstStyle/>
        <a:p>
          <a:r>
            <a:rPr lang="en-US" dirty="0"/>
            <a:t>Monitor and review</a:t>
          </a:r>
        </a:p>
      </dgm:t>
    </dgm:pt>
    <dgm:pt modelId="{D3DE0901-2EEA-4B90-8375-080A351AD3F7}" type="parTrans" cxnId="{C3FBB4FC-BEC4-49BF-BD25-DDCEC32CC72A}">
      <dgm:prSet/>
      <dgm:spPr/>
      <dgm:t>
        <a:bodyPr/>
        <a:lstStyle/>
        <a:p>
          <a:endParaRPr lang="en-US"/>
        </a:p>
      </dgm:t>
    </dgm:pt>
    <dgm:pt modelId="{79B9544A-EB3F-4EB7-A684-3F5FF98594AB}" type="sibTrans" cxnId="{C3FBB4FC-BEC4-49BF-BD25-DDCEC32CC72A}">
      <dgm:prSet/>
      <dgm:spPr/>
      <dgm:t>
        <a:bodyPr/>
        <a:lstStyle/>
        <a:p>
          <a:endParaRPr lang="en-US"/>
        </a:p>
      </dgm:t>
    </dgm:pt>
    <dgm:pt modelId="{FE2EBD42-A11A-4BBF-8CD2-B99C65F7479F}">
      <dgm:prSet/>
      <dgm:spPr/>
      <dgm:t>
        <a:bodyPr/>
        <a:lstStyle/>
        <a:p>
          <a:r>
            <a:rPr lang="en-US" b="0" i="0"/>
            <a:t>Foster a culture of accountability</a:t>
          </a:r>
          <a:endParaRPr lang="en-US"/>
        </a:p>
      </dgm:t>
    </dgm:pt>
    <dgm:pt modelId="{6A75D6BC-43EA-4738-9122-DA2EAA2E91E4}" type="parTrans" cxnId="{729BC062-1770-4063-8F25-9103747B130F}">
      <dgm:prSet/>
      <dgm:spPr/>
      <dgm:t>
        <a:bodyPr/>
        <a:lstStyle/>
        <a:p>
          <a:endParaRPr lang="en-US"/>
        </a:p>
      </dgm:t>
    </dgm:pt>
    <dgm:pt modelId="{8CC24F36-3A1E-4650-85B5-11CA8513B841}" type="sibTrans" cxnId="{729BC062-1770-4063-8F25-9103747B130F}">
      <dgm:prSet/>
      <dgm:spPr/>
      <dgm:t>
        <a:bodyPr/>
        <a:lstStyle/>
        <a:p>
          <a:endParaRPr lang="en-US"/>
        </a:p>
      </dgm:t>
    </dgm:pt>
    <dgm:pt modelId="{D3B3138E-FB0D-4927-BFBC-B992C7800448}">
      <dgm:prSet/>
      <dgm:spPr/>
      <dgm:t>
        <a:bodyPr/>
        <a:lstStyle/>
        <a:p>
          <a:r>
            <a:rPr lang="en-US" b="0" i="0"/>
            <a:t>Adapt and evolve</a:t>
          </a:r>
          <a:endParaRPr lang="en-US"/>
        </a:p>
      </dgm:t>
    </dgm:pt>
    <dgm:pt modelId="{BC364769-FB05-49BC-A3D5-67FCACE12A8A}" type="parTrans" cxnId="{25FF9C75-9275-464B-8582-AF9F590BD4F4}">
      <dgm:prSet/>
      <dgm:spPr/>
      <dgm:t>
        <a:bodyPr/>
        <a:lstStyle/>
        <a:p>
          <a:endParaRPr lang="en-US"/>
        </a:p>
      </dgm:t>
    </dgm:pt>
    <dgm:pt modelId="{C19E83E8-16C8-42D2-B649-C247CE5D76E3}" type="sibTrans" cxnId="{25FF9C75-9275-464B-8582-AF9F590BD4F4}">
      <dgm:prSet/>
      <dgm:spPr/>
      <dgm:t>
        <a:bodyPr/>
        <a:lstStyle/>
        <a:p>
          <a:endParaRPr lang="en-US"/>
        </a:p>
      </dgm:t>
    </dgm:pt>
    <dgm:pt modelId="{393C87DE-C521-4C29-B90F-2C757218C6AA}" type="pres">
      <dgm:prSet presAssocID="{B55446F6-E963-4F14-B7D1-4743C7B283BD}" presName="root" presStyleCnt="0">
        <dgm:presLayoutVars>
          <dgm:dir/>
          <dgm:resizeHandles val="exact"/>
        </dgm:presLayoutVars>
      </dgm:prSet>
      <dgm:spPr/>
    </dgm:pt>
    <dgm:pt modelId="{F762A627-1B71-4204-99C1-5DE09E6D0FDF}" type="pres">
      <dgm:prSet presAssocID="{B55446F6-E963-4F14-B7D1-4743C7B283BD}" presName="container" presStyleCnt="0">
        <dgm:presLayoutVars>
          <dgm:dir/>
          <dgm:resizeHandles val="exact"/>
        </dgm:presLayoutVars>
      </dgm:prSet>
      <dgm:spPr/>
    </dgm:pt>
    <dgm:pt modelId="{DB79DC2C-4FED-4AF4-9BB9-A82F9FA72E0F}" type="pres">
      <dgm:prSet presAssocID="{57FD2331-8DDB-49BC-B783-D99FC14A2D50}" presName="compNode" presStyleCnt="0"/>
      <dgm:spPr/>
    </dgm:pt>
    <dgm:pt modelId="{DC349D65-68FC-4A4C-8F0A-A127CA838FF1}" type="pres">
      <dgm:prSet presAssocID="{57FD2331-8DDB-49BC-B783-D99FC14A2D50}" presName="iconBgRect" presStyleLbl="bgShp" presStyleIdx="0" presStyleCnt="8"/>
      <dgm:spPr/>
    </dgm:pt>
    <dgm:pt modelId="{456EA7C4-6BC3-4BA6-B095-45AD36036AAE}" type="pres">
      <dgm:prSet presAssocID="{57FD2331-8DDB-49BC-B783-D99FC14A2D50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A067E25-D5BC-4C2E-9908-32B933B20AB7}" type="pres">
      <dgm:prSet presAssocID="{57FD2331-8DDB-49BC-B783-D99FC14A2D50}" presName="spaceRect" presStyleCnt="0"/>
      <dgm:spPr/>
    </dgm:pt>
    <dgm:pt modelId="{F37ACDCF-FFB5-4A54-A3A2-F9C6504FA379}" type="pres">
      <dgm:prSet presAssocID="{57FD2331-8DDB-49BC-B783-D99FC14A2D50}" presName="textRect" presStyleLbl="revTx" presStyleIdx="0" presStyleCnt="8">
        <dgm:presLayoutVars>
          <dgm:chMax val="1"/>
          <dgm:chPref val="1"/>
        </dgm:presLayoutVars>
      </dgm:prSet>
      <dgm:spPr/>
    </dgm:pt>
    <dgm:pt modelId="{474BA548-8463-45AA-AABB-6627668B5D1E}" type="pres">
      <dgm:prSet presAssocID="{1709B89C-D479-4E57-BEB9-A3694733BB95}" presName="sibTrans" presStyleLbl="sibTrans2D1" presStyleIdx="0" presStyleCnt="0"/>
      <dgm:spPr/>
    </dgm:pt>
    <dgm:pt modelId="{6F889124-FFE5-46B7-9C2E-1DDF6CD35697}" type="pres">
      <dgm:prSet presAssocID="{E5FE2767-D302-450C-9406-D2FCE26F0CCD}" presName="compNode" presStyleCnt="0"/>
      <dgm:spPr/>
    </dgm:pt>
    <dgm:pt modelId="{B2A9579F-B453-41F5-9FE1-6A1C5769EB58}" type="pres">
      <dgm:prSet presAssocID="{E5FE2767-D302-450C-9406-D2FCE26F0CCD}" presName="iconBgRect" presStyleLbl="bgShp" presStyleIdx="1" presStyleCnt="8"/>
      <dgm:spPr/>
    </dgm:pt>
    <dgm:pt modelId="{3BB8414C-9E1C-48DB-895C-9D7E34C890F8}" type="pres">
      <dgm:prSet presAssocID="{E5FE2767-D302-450C-9406-D2FCE26F0CCD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509D35AE-DE88-4796-80D0-0D6C5C5633A3}" type="pres">
      <dgm:prSet presAssocID="{E5FE2767-D302-450C-9406-D2FCE26F0CCD}" presName="spaceRect" presStyleCnt="0"/>
      <dgm:spPr/>
    </dgm:pt>
    <dgm:pt modelId="{E29FA598-E958-4A2E-9153-4727F6CE697D}" type="pres">
      <dgm:prSet presAssocID="{E5FE2767-D302-450C-9406-D2FCE26F0CCD}" presName="textRect" presStyleLbl="revTx" presStyleIdx="1" presStyleCnt="8">
        <dgm:presLayoutVars>
          <dgm:chMax val="1"/>
          <dgm:chPref val="1"/>
        </dgm:presLayoutVars>
      </dgm:prSet>
      <dgm:spPr/>
    </dgm:pt>
    <dgm:pt modelId="{D8DFC812-602A-4872-9819-00EA32D38864}" type="pres">
      <dgm:prSet presAssocID="{12A2C795-5E0B-4E1A-AB15-CFC78332DCCC}" presName="sibTrans" presStyleLbl="sibTrans2D1" presStyleIdx="0" presStyleCnt="0"/>
      <dgm:spPr/>
    </dgm:pt>
    <dgm:pt modelId="{44F73B1E-C3EE-4AB3-A3BC-35C60E55C0AE}" type="pres">
      <dgm:prSet presAssocID="{D25692E5-DE72-4A3F-A0A4-192ADA5AD9F0}" presName="compNode" presStyleCnt="0"/>
      <dgm:spPr/>
    </dgm:pt>
    <dgm:pt modelId="{E7B3B091-51C6-4FAC-A30D-6D37773C1AC7}" type="pres">
      <dgm:prSet presAssocID="{D25692E5-DE72-4A3F-A0A4-192ADA5AD9F0}" presName="iconBgRect" presStyleLbl="bgShp" presStyleIdx="2" presStyleCnt="8"/>
      <dgm:spPr/>
    </dgm:pt>
    <dgm:pt modelId="{025C5086-4E31-4ECC-A070-855C3D51540F}" type="pres">
      <dgm:prSet presAssocID="{D25692E5-DE72-4A3F-A0A4-192ADA5AD9F0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704A97B5-3E85-47D4-A563-E97356A0935D}" type="pres">
      <dgm:prSet presAssocID="{D25692E5-DE72-4A3F-A0A4-192ADA5AD9F0}" presName="spaceRect" presStyleCnt="0"/>
      <dgm:spPr/>
    </dgm:pt>
    <dgm:pt modelId="{E8B24E2F-8E52-401C-9EE4-CF94EA9D39C9}" type="pres">
      <dgm:prSet presAssocID="{D25692E5-DE72-4A3F-A0A4-192ADA5AD9F0}" presName="textRect" presStyleLbl="revTx" presStyleIdx="2" presStyleCnt="8">
        <dgm:presLayoutVars>
          <dgm:chMax val="1"/>
          <dgm:chPref val="1"/>
        </dgm:presLayoutVars>
      </dgm:prSet>
      <dgm:spPr/>
    </dgm:pt>
    <dgm:pt modelId="{4EC06F16-AF46-432F-AD0C-9B42DA882A3F}" type="pres">
      <dgm:prSet presAssocID="{0DD4EDFC-0D99-4912-BE9F-EC5FCA37229A}" presName="sibTrans" presStyleLbl="sibTrans2D1" presStyleIdx="0" presStyleCnt="0"/>
      <dgm:spPr/>
    </dgm:pt>
    <dgm:pt modelId="{B4DAA5AD-A50D-4CC6-A534-4D223820E53A}" type="pres">
      <dgm:prSet presAssocID="{FA40F8DB-83AC-4BA6-B230-9204B5379B25}" presName="compNode" presStyleCnt="0"/>
      <dgm:spPr/>
    </dgm:pt>
    <dgm:pt modelId="{931094DC-E5CB-45B1-A988-712E8E310204}" type="pres">
      <dgm:prSet presAssocID="{FA40F8DB-83AC-4BA6-B230-9204B5379B25}" presName="iconBgRect" presStyleLbl="bgShp" presStyleIdx="3" presStyleCnt="8"/>
      <dgm:spPr/>
    </dgm:pt>
    <dgm:pt modelId="{ACABE7FA-7666-4893-B170-8B726FFF050D}" type="pres">
      <dgm:prSet presAssocID="{FA40F8DB-83AC-4BA6-B230-9204B5379B25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83602E45-D3B6-4A3A-B3DF-925B6B4CA2EF}" type="pres">
      <dgm:prSet presAssocID="{FA40F8DB-83AC-4BA6-B230-9204B5379B25}" presName="spaceRect" presStyleCnt="0"/>
      <dgm:spPr/>
    </dgm:pt>
    <dgm:pt modelId="{024802C3-93F5-402E-B7F3-1119CE5815E3}" type="pres">
      <dgm:prSet presAssocID="{FA40F8DB-83AC-4BA6-B230-9204B5379B25}" presName="textRect" presStyleLbl="revTx" presStyleIdx="3" presStyleCnt="8">
        <dgm:presLayoutVars>
          <dgm:chMax val="1"/>
          <dgm:chPref val="1"/>
        </dgm:presLayoutVars>
      </dgm:prSet>
      <dgm:spPr/>
    </dgm:pt>
    <dgm:pt modelId="{C7DCBD06-D8AD-41F4-AF8E-089C8C20D1CD}" type="pres">
      <dgm:prSet presAssocID="{81F88F7E-E21E-479F-AA9C-E3A907382EDE}" presName="sibTrans" presStyleLbl="sibTrans2D1" presStyleIdx="0" presStyleCnt="0"/>
      <dgm:spPr/>
    </dgm:pt>
    <dgm:pt modelId="{80D0B433-C918-45F7-BE71-0493C36A8C8A}" type="pres">
      <dgm:prSet presAssocID="{2735398F-4B44-4571-85EE-D53C3C235B37}" presName="compNode" presStyleCnt="0"/>
      <dgm:spPr/>
    </dgm:pt>
    <dgm:pt modelId="{18FABD28-6D9C-4FDA-8B5D-C180258BE5AB}" type="pres">
      <dgm:prSet presAssocID="{2735398F-4B44-4571-85EE-D53C3C235B37}" presName="iconBgRect" presStyleLbl="bgShp" presStyleIdx="4" presStyleCnt="8"/>
      <dgm:spPr/>
    </dgm:pt>
    <dgm:pt modelId="{D4DD48D6-B660-4E0C-8294-D7703B6F8849}" type="pres">
      <dgm:prSet presAssocID="{2735398F-4B44-4571-85EE-D53C3C235B37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B0AD2B99-9DFD-4A0B-A8DB-E5CEFE4924C2}" type="pres">
      <dgm:prSet presAssocID="{2735398F-4B44-4571-85EE-D53C3C235B37}" presName="spaceRect" presStyleCnt="0"/>
      <dgm:spPr/>
    </dgm:pt>
    <dgm:pt modelId="{F780ED7D-3E5F-49F5-9F68-1B4EB820D7FC}" type="pres">
      <dgm:prSet presAssocID="{2735398F-4B44-4571-85EE-D53C3C235B37}" presName="textRect" presStyleLbl="revTx" presStyleIdx="4" presStyleCnt="8">
        <dgm:presLayoutVars>
          <dgm:chMax val="1"/>
          <dgm:chPref val="1"/>
        </dgm:presLayoutVars>
      </dgm:prSet>
      <dgm:spPr/>
    </dgm:pt>
    <dgm:pt modelId="{62795847-F8A6-4DFF-A16B-1187D2D905F3}" type="pres">
      <dgm:prSet presAssocID="{03C0B407-7F1B-4D2C-8663-9CEF983FEF18}" presName="sibTrans" presStyleLbl="sibTrans2D1" presStyleIdx="0" presStyleCnt="0"/>
      <dgm:spPr/>
    </dgm:pt>
    <dgm:pt modelId="{566E1393-62E2-44F5-BCF6-39A7D613FAB2}" type="pres">
      <dgm:prSet presAssocID="{ECFB7AC3-47B5-4BFA-AEF8-45CE37EE7ACD}" presName="compNode" presStyleCnt="0"/>
      <dgm:spPr/>
    </dgm:pt>
    <dgm:pt modelId="{CC9637F4-F25F-4381-839F-1ACF37190A22}" type="pres">
      <dgm:prSet presAssocID="{ECFB7AC3-47B5-4BFA-AEF8-45CE37EE7ACD}" presName="iconBgRect" presStyleLbl="bgShp" presStyleIdx="5" presStyleCnt="8"/>
      <dgm:spPr/>
    </dgm:pt>
    <dgm:pt modelId="{D36AB505-98E9-4D41-A5E3-757EF85EFF1B}" type="pres">
      <dgm:prSet presAssocID="{ECFB7AC3-47B5-4BFA-AEF8-45CE37EE7ACD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C7100D79-6AC0-4384-A775-45A7440D23DF}" type="pres">
      <dgm:prSet presAssocID="{ECFB7AC3-47B5-4BFA-AEF8-45CE37EE7ACD}" presName="spaceRect" presStyleCnt="0"/>
      <dgm:spPr/>
    </dgm:pt>
    <dgm:pt modelId="{16674649-3951-4B8B-9192-C76ADD83FBD6}" type="pres">
      <dgm:prSet presAssocID="{ECFB7AC3-47B5-4BFA-AEF8-45CE37EE7ACD}" presName="textRect" presStyleLbl="revTx" presStyleIdx="5" presStyleCnt="8">
        <dgm:presLayoutVars>
          <dgm:chMax val="1"/>
          <dgm:chPref val="1"/>
        </dgm:presLayoutVars>
      </dgm:prSet>
      <dgm:spPr/>
    </dgm:pt>
    <dgm:pt modelId="{990BF2DF-C7DF-4F22-8D0A-6BD67601D758}" type="pres">
      <dgm:prSet presAssocID="{79B9544A-EB3F-4EB7-A684-3F5FF98594AB}" presName="sibTrans" presStyleLbl="sibTrans2D1" presStyleIdx="0" presStyleCnt="0"/>
      <dgm:spPr/>
    </dgm:pt>
    <dgm:pt modelId="{1000B3E3-2CE3-48C9-9369-FE397D53A6CD}" type="pres">
      <dgm:prSet presAssocID="{FE2EBD42-A11A-4BBF-8CD2-B99C65F7479F}" presName="compNode" presStyleCnt="0"/>
      <dgm:spPr/>
    </dgm:pt>
    <dgm:pt modelId="{8D6DEAFA-9E2E-4F68-80C5-61DD6BC06190}" type="pres">
      <dgm:prSet presAssocID="{FE2EBD42-A11A-4BBF-8CD2-B99C65F7479F}" presName="iconBgRect" presStyleLbl="bgShp" presStyleIdx="6" presStyleCnt="8"/>
      <dgm:spPr/>
    </dgm:pt>
    <dgm:pt modelId="{08DAD38F-46EB-4ECE-83F6-D9DD8FB3A140}" type="pres">
      <dgm:prSet presAssocID="{FE2EBD42-A11A-4BBF-8CD2-B99C65F7479F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64AE76AA-93BA-4C2C-9DEF-B555DF489ECD}" type="pres">
      <dgm:prSet presAssocID="{FE2EBD42-A11A-4BBF-8CD2-B99C65F7479F}" presName="spaceRect" presStyleCnt="0"/>
      <dgm:spPr/>
    </dgm:pt>
    <dgm:pt modelId="{6CBE598E-D244-45B2-87B0-DA9268243168}" type="pres">
      <dgm:prSet presAssocID="{FE2EBD42-A11A-4BBF-8CD2-B99C65F7479F}" presName="textRect" presStyleLbl="revTx" presStyleIdx="6" presStyleCnt="8">
        <dgm:presLayoutVars>
          <dgm:chMax val="1"/>
          <dgm:chPref val="1"/>
        </dgm:presLayoutVars>
      </dgm:prSet>
      <dgm:spPr/>
    </dgm:pt>
    <dgm:pt modelId="{A1B96DBD-5C21-40F6-946C-0D1E75B3F81C}" type="pres">
      <dgm:prSet presAssocID="{8CC24F36-3A1E-4650-85B5-11CA8513B841}" presName="sibTrans" presStyleLbl="sibTrans2D1" presStyleIdx="0" presStyleCnt="0"/>
      <dgm:spPr/>
    </dgm:pt>
    <dgm:pt modelId="{2A195C99-D7ED-40C8-8209-BA1EA3B4A530}" type="pres">
      <dgm:prSet presAssocID="{D3B3138E-FB0D-4927-BFBC-B992C7800448}" presName="compNode" presStyleCnt="0"/>
      <dgm:spPr/>
    </dgm:pt>
    <dgm:pt modelId="{41C87D34-C818-4CE8-A595-3E5ACE335512}" type="pres">
      <dgm:prSet presAssocID="{D3B3138E-FB0D-4927-BFBC-B992C7800448}" presName="iconBgRect" presStyleLbl="bgShp" presStyleIdx="7" presStyleCnt="8"/>
      <dgm:spPr/>
    </dgm:pt>
    <dgm:pt modelId="{85BF6853-9A2E-4FC5-B06A-B1FAC7555CBD}" type="pres">
      <dgm:prSet presAssocID="{D3B3138E-FB0D-4927-BFBC-B992C7800448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8AF8D29-2B61-432C-95BB-04CE2DD67E7F}" type="pres">
      <dgm:prSet presAssocID="{D3B3138E-FB0D-4927-BFBC-B992C7800448}" presName="spaceRect" presStyleCnt="0"/>
      <dgm:spPr/>
    </dgm:pt>
    <dgm:pt modelId="{987004F6-EB01-4D1A-8E58-5A91B026699F}" type="pres">
      <dgm:prSet presAssocID="{D3B3138E-FB0D-4927-BFBC-B992C7800448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B1CE9106-ED86-49F1-9943-DC8F9F220769}" type="presOf" srcId="{12A2C795-5E0B-4E1A-AB15-CFC78332DCCC}" destId="{D8DFC812-602A-4872-9819-00EA32D38864}" srcOrd="0" destOrd="0" presId="urn:microsoft.com/office/officeart/2018/2/layout/IconCircleList"/>
    <dgm:cxn modelId="{AFD6851C-F7E5-4671-B0E5-62BCCC23370E}" type="presOf" srcId="{03C0B407-7F1B-4D2C-8663-9CEF983FEF18}" destId="{62795847-F8A6-4DFF-A16B-1187D2D905F3}" srcOrd="0" destOrd="0" presId="urn:microsoft.com/office/officeart/2018/2/layout/IconCircleList"/>
    <dgm:cxn modelId="{A1526E2F-FB25-4794-8BF3-AE67786A6574}" srcId="{B55446F6-E963-4F14-B7D1-4743C7B283BD}" destId="{2735398F-4B44-4571-85EE-D53C3C235B37}" srcOrd="4" destOrd="0" parTransId="{0938BEDA-9BCE-476A-B092-DCA74E11C33E}" sibTransId="{03C0B407-7F1B-4D2C-8663-9CEF983FEF18}"/>
    <dgm:cxn modelId="{9F10E63C-C72F-4CAC-9F35-E01C5741544C}" type="presOf" srcId="{D3B3138E-FB0D-4927-BFBC-B992C7800448}" destId="{987004F6-EB01-4D1A-8E58-5A91B026699F}" srcOrd="0" destOrd="0" presId="urn:microsoft.com/office/officeart/2018/2/layout/IconCircleList"/>
    <dgm:cxn modelId="{965EB542-9B7B-45F0-A150-AE9EAB03BD54}" type="presOf" srcId="{FE2EBD42-A11A-4BBF-8CD2-B99C65F7479F}" destId="{6CBE598E-D244-45B2-87B0-DA9268243168}" srcOrd="0" destOrd="0" presId="urn:microsoft.com/office/officeart/2018/2/layout/IconCircleList"/>
    <dgm:cxn modelId="{729BC062-1770-4063-8F25-9103747B130F}" srcId="{B55446F6-E963-4F14-B7D1-4743C7B283BD}" destId="{FE2EBD42-A11A-4BBF-8CD2-B99C65F7479F}" srcOrd="6" destOrd="0" parTransId="{6A75D6BC-43EA-4738-9122-DA2EAA2E91E4}" sibTransId="{8CC24F36-3A1E-4650-85B5-11CA8513B841}"/>
    <dgm:cxn modelId="{0E4C3D64-FF9E-411F-942C-0D283EA5BB94}" type="presOf" srcId="{2735398F-4B44-4571-85EE-D53C3C235B37}" destId="{F780ED7D-3E5F-49F5-9F68-1B4EB820D7FC}" srcOrd="0" destOrd="0" presId="urn:microsoft.com/office/officeart/2018/2/layout/IconCircleList"/>
    <dgm:cxn modelId="{FA869D4E-EC1E-4010-A346-EC4F0F804619}" type="presOf" srcId="{81F88F7E-E21E-479F-AA9C-E3A907382EDE}" destId="{C7DCBD06-D8AD-41F4-AF8E-089C8C20D1CD}" srcOrd="0" destOrd="0" presId="urn:microsoft.com/office/officeart/2018/2/layout/IconCircleList"/>
    <dgm:cxn modelId="{39CA1153-904D-4564-AFDE-5A656313CE59}" srcId="{B55446F6-E963-4F14-B7D1-4743C7B283BD}" destId="{FA40F8DB-83AC-4BA6-B230-9204B5379B25}" srcOrd="3" destOrd="0" parTransId="{7617EEE7-4311-494F-A42D-070F00D7B93D}" sibTransId="{81F88F7E-E21E-479F-AA9C-E3A907382EDE}"/>
    <dgm:cxn modelId="{25FF9C75-9275-464B-8582-AF9F590BD4F4}" srcId="{B55446F6-E963-4F14-B7D1-4743C7B283BD}" destId="{D3B3138E-FB0D-4927-BFBC-B992C7800448}" srcOrd="7" destOrd="0" parTransId="{BC364769-FB05-49BC-A3D5-67FCACE12A8A}" sibTransId="{C19E83E8-16C8-42D2-B649-C247CE5D76E3}"/>
    <dgm:cxn modelId="{0DECF159-15E9-4990-A729-87784A8CB893}" type="presOf" srcId="{8CC24F36-3A1E-4650-85B5-11CA8513B841}" destId="{A1B96DBD-5C21-40F6-946C-0D1E75B3F81C}" srcOrd="0" destOrd="0" presId="urn:microsoft.com/office/officeart/2018/2/layout/IconCircleList"/>
    <dgm:cxn modelId="{30E06E93-CB17-44BF-8BA0-FB29BE8C2217}" type="presOf" srcId="{FA40F8DB-83AC-4BA6-B230-9204B5379B25}" destId="{024802C3-93F5-402E-B7F3-1119CE5815E3}" srcOrd="0" destOrd="0" presId="urn:microsoft.com/office/officeart/2018/2/layout/IconCircleList"/>
    <dgm:cxn modelId="{EB775895-B9AD-4C40-AC71-208D8D623A96}" type="presOf" srcId="{E5FE2767-D302-450C-9406-D2FCE26F0CCD}" destId="{E29FA598-E958-4A2E-9153-4727F6CE697D}" srcOrd="0" destOrd="0" presId="urn:microsoft.com/office/officeart/2018/2/layout/IconCircleList"/>
    <dgm:cxn modelId="{2FB9C199-21E3-4433-AF74-3344A800C73F}" srcId="{B55446F6-E963-4F14-B7D1-4743C7B283BD}" destId="{E5FE2767-D302-450C-9406-D2FCE26F0CCD}" srcOrd="1" destOrd="0" parTransId="{7B0A6FA6-CB45-4259-A3E1-06FF20876C8A}" sibTransId="{12A2C795-5E0B-4E1A-AB15-CFC78332DCCC}"/>
    <dgm:cxn modelId="{93282BB4-957D-44BF-97F7-23883C0D3CBE}" srcId="{B55446F6-E963-4F14-B7D1-4743C7B283BD}" destId="{D25692E5-DE72-4A3F-A0A4-192ADA5AD9F0}" srcOrd="2" destOrd="0" parTransId="{F977178E-D976-42AF-88E2-362A4F904DCE}" sibTransId="{0DD4EDFC-0D99-4912-BE9F-EC5FCA37229A}"/>
    <dgm:cxn modelId="{106A90B8-9C90-4698-8B30-58920FCCE4FD}" type="presOf" srcId="{0DD4EDFC-0D99-4912-BE9F-EC5FCA37229A}" destId="{4EC06F16-AF46-432F-AD0C-9B42DA882A3F}" srcOrd="0" destOrd="0" presId="urn:microsoft.com/office/officeart/2018/2/layout/IconCircleList"/>
    <dgm:cxn modelId="{820B00D4-BAD4-45C7-BA95-55BD186CD4BC}" type="presOf" srcId="{D25692E5-DE72-4A3F-A0A4-192ADA5AD9F0}" destId="{E8B24E2F-8E52-401C-9EE4-CF94EA9D39C9}" srcOrd="0" destOrd="0" presId="urn:microsoft.com/office/officeart/2018/2/layout/IconCircleList"/>
    <dgm:cxn modelId="{C9E7D3D4-6966-46B2-922D-9F48074CB7F1}" type="presOf" srcId="{B55446F6-E963-4F14-B7D1-4743C7B283BD}" destId="{393C87DE-C521-4C29-B90F-2C757218C6AA}" srcOrd="0" destOrd="0" presId="urn:microsoft.com/office/officeart/2018/2/layout/IconCircleList"/>
    <dgm:cxn modelId="{A173D6D7-4CA8-4D73-B9CE-6CCE95F51CDD}" type="presOf" srcId="{79B9544A-EB3F-4EB7-A684-3F5FF98594AB}" destId="{990BF2DF-C7DF-4F22-8D0A-6BD67601D758}" srcOrd="0" destOrd="0" presId="urn:microsoft.com/office/officeart/2018/2/layout/IconCircleList"/>
    <dgm:cxn modelId="{6310F7EE-3CAF-44D1-9DB5-489DAA5FC13F}" srcId="{B55446F6-E963-4F14-B7D1-4743C7B283BD}" destId="{57FD2331-8DDB-49BC-B783-D99FC14A2D50}" srcOrd="0" destOrd="0" parTransId="{8AB57FD8-3E7B-433D-ACD9-E310347B9F7E}" sibTransId="{1709B89C-D479-4E57-BEB9-A3694733BB95}"/>
    <dgm:cxn modelId="{DEB5F9EE-D395-4FA5-929E-672665B63ACC}" type="presOf" srcId="{57FD2331-8DDB-49BC-B783-D99FC14A2D50}" destId="{F37ACDCF-FFB5-4A54-A3A2-F9C6504FA379}" srcOrd="0" destOrd="0" presId="urn:microsoft.com/office/officeart/2018/2/layout/IconCircleList"/>
    <dgm:cxn modelId="{FBDB5BF1-18C5-4C4C-AEE7-C370678B100A}" type="presOf" srcId="{ECFB7AC3-47B5-4BFA-AEF8-45CE37EE7ACD}" destId="{16674649-3951-4B8B-9192-C76ADD83FBD6}" srcOrd="0" destOrd="0" presId="urn:microsoft.com/office/officeart/2018/2/layout/IconCircleList"/>
    <dgm:cxn modelId="{6A49D4F2-864C-4FCF-B45B-D74837CA0022}" type="presOf" srcId="{1709B89C-D479-4E57-BEB9-A3694733BB95}" destId="{474BA548-8463-45AA-AABB-6627668B5D1E}" srcOrd="0" destOrd="0" presId="urn:microsoft.com/office/officeart/2018/2/layout/IconCircleList"/>
    <dgm:cxn modelId="{C3FBB4FC-BEC4-49BF-BD25-DDCEC32CC72A}" srcId="{B55446F6-E963-4F14-B7D1-4743C7B283BD}" destId="{ECFB7AC3-47B5-4BFA-AEF8-45CE37EE7ACD}" srcOrd="5" destOrd="0" parTransId="{D3DE0901-2EEA-4B90-8375-080A351AD3F7}" sibTransId="{79B9544A-EB3F-4EB7-A684-3F5FF98594AB}"/>
    <dgm:cxn modelId="{FE2DD1EE-563F-4506-A78A-BE565400517D}" type="presParOf" srcId="{393C87DE-C521-4C29-B90F-2C757218C6AA}" destId="{F762A627-1B71-4204-99C1-5DE09E6D0FDF}" srcOrd="0" destOrd="0" presId="urn:microsoft.com/office/officeart/2018/2/layout/IconCircleList"/>
    <dgm:cxn modelId="{D5BEC0EC-84B8-4FB2-B1FF-8DAF4ACA2C03}" type="presParOf" srcId="{F762A627-1B71-4204-99C1-5DE09E6D0FDF}" destId="{DB79DC2C-4FED-4AF4-9BB9-A82F9FA72E0F}" srcOrd="0" destOrd="0" presId="urn:microsoft.com/office/officeart/2018/2/layout/IconCircleList"/>
    <dgm:cxn modelId="{EDDC351D-1376-41CE-B40F-DB16EF467E73}" type="presParOf" srcId="{DB79DC2C-4FED-4AF4-9BB9-A82F9FA72E0F}" destId="{DC349D65-68FC-4A4C-8F0A-A127CA838FF1}" srcOrd="0" destOrd="0" presId="urn:microsoft.com/office/officeart/2018/2/layout/IconCircleList"/>
    <dgm:cxn modelId="{0D306FF9-BF0C-4789-9C4A-9C7B76FB668A}" type="presParOf" srcId="{DB79DC2C-4FED-4AF4-9BB9-A82F9FA72E0F}" destId="{456EA7C4-6BC3-4BA6-B095-45AD36036AAE}" srcOrd="1" destOrd="0" presId="urn:microsoft.com/office/officeart/2018/2/layout/IconCircleList"/>
    <dgm:cxn modelId="{4ACDC458-43DD-424B-84FA-7CE330D74D82}" type="presParOf" srcId="{DB79DC2C-4FED-4AF4-9BB9-A82F9FA72E0F}" destId="{EA067E25-D5BC-4C2E-9908-32B933B20AB7}" srcOrd="2" destOrd="0" presId="urn:microsoft.com/office/officeart/2018/2/layout/IconCircleList"/>
    <dgm:cxn modelId="{39906285-6F49-45C8-B50E-C00F3131C1D0}" type="presParOf" srcId="{DB79DC2C-4FED-4AF4-9BB9-A82F9FA72E0F}" destId="{F37ACDCF-FFB5-4A54-A3A2-F9C6504FA379}" srcOrd="3" destOrd="0" presId="urn:microsoft.com/office/officeart/2018/2/layout/IconCircleList"/>
    <dgm:cxn modelId="{3746D028-943E-4A81-AA01-CBDC1425FACC}" type="presParOf" srcId="{F762A627-1B71-4204-99C1-5DE09E6D0FDF}" destId="{474BA548-8463-45AA-AABB-6627668B5D1E}" srcOrd="1" destOrd="0" presId="urn:microsoft.com/office/officeart/2018/2/layout/IconCircleList"/>
    <dgm:cxn modelId="{52746DF4-61FF-4C89-8F31-AE4C2A531701}" type="presParOf" srcId="{F762A627-1B71-4204-99C1-5DE09E6D0FDF}" destId="{6F889124-FFE5-46B7-9C2E-1DDF6CD35697}" srcOrd="2" destOrd="0" presId="urn:microsoft.com/office/officeart/2018/2/layout/IconCircleList"/>
    <dgm:cxn modelId="{DABC31CF-5E19-427E-888F-8AAD4BA2991F}" type="presParOf" srcId="{6F889124-FFE5-46B7-9C2E-1DDF6CD35697}" destId="{B2A9579F-B453-41F5-9FE1-6A1C5769EB58}" srcOrd="0" destOrd="0" presId="urn:microsoft.com/office/officeart/2018/2/layout/IconCircleList"/>
    <dgm:cxn modelId="{9D9FC4FE-1EA4-4976-BC64-8C7484A6E49F}" type="presParOf" srcId="{6F889124-FFE5-46B7-9C2E-1DDF6CD35697}" destId="{3BB8414C-9E1C-48DB-895C-9D7E34C890F8}" srcOrd="1" destOrd="0" presId="urn:microsoft.com/office/officeart/2018/2/layout/IconCircleList"/>
    <dgm:cxn modelId="{3BEF4DA2-3EBD-4F84-A021-6DD679E8C509}" type="presParOf" srcId="{6F889124-FFE5-46B7-9C2E-1DDF6CD35697}" destId="{509D35AE-DE88-4796-80D0-0D6C5C5633A3}" srcOrd="2" destOrd="0" presId="urn:microsoft.com/office/officeart/2018/2/layout/IconCircleList"/>
    <dgm:cxn modelId="{FDFEF515-B80C-46A0-9A3F-05BBF78A5517}" type="presParOf" srcId="{6F889124-FFE5-46B7-9C2E-1DDF6CD35697}" destId="{E29FA598-E958-4A2E-9153-4727F6CE697D}" srcOrd="3" destOrd="0" presId="urn:microsoft.com/office/officeart/2018/2/layout/IconCircleList"/>
    <dgm:cxn modelId="{0DBD2A7E-0E32-423B-A853-3D4BD0C36DE6}" type="presParOf" srcId="{F762A627-1B71-4204-99C1-5DE09E6D0FDF}" destId="{D8DFC812-602A-4872-9819-00EA32D38864}" srcOrd="3" destOrd="0" presId="urn:microsoft.com/office/officeart/2018/2/layout/IconCircleList"/>
    <dgm:cxn modelId="{359D9527-92C4-4BAA-88B8-10BEE4BC98CE}" type="presParOf" srcId="{F762A627-1B71-4204-99C1-5DE09E6D0FDF}" destId="{44F73B1E-C3EE-4AB3-A3BC-35C60E55C0AE}" srcOrd="4" destOrd="0" presId="urn:microsoft.com/office/officeart/2018/2/layout/IconCircleList"/>
    <dgm:cxn modelId="{3235EA98-5BFB-465F-80F2-1C4370F36634}" type="presParOf" srcId="{44F73B1E-C3EE-4AB3-A3BC-35C60E55C0AE}" destId="{E7B3B091-51C6-4FAC-A30D-6D37773C1AC7}" srcOrd="0" destOrd="0" presId="urn:microsoft.com/office/officeart/2018/2/layout/IconCircleList"/>
    <dgm:cxn modelId="{955D6AA5-2CB5-43EF-ABEB-AA2EDC4C952E}" type="presParOf" srcId="{44F73B1E-C3EE-4AB3-A3BC-35C60E55C0AE}" destId="{025C5086-4E31-4ECC-A070-855C3D51540F}" srcOrd="1" destOrd="0" presId="urn:microsoft.com/office/officeart/2018/2/layout/IconCircleList"/>
    <dgm:cxn modelId="{549B670C-C9E9-467B-9607-C2167A0C9A9F}" type="presParOf" srcId="{44F73B1E-C3EE-4AB3-A3BC-35C60E55C0AE}" destId="{704A97B5-3E85-47D4-A563-E97356A0935D}" srcOrd="2" destOrd="0" presId="urn:microsoft.com/office/officeart/2018/2/layout/IconCircleList"/>
    <dgm:cxn modelId="{1035A8FA-269B-434B-B5FD-CD231D77584D}" type="presParOf" srcId="{44F73B1E-C3EE-4AB3-A3BC-35C60E55C0AE}" destId="{E8B24E2F-8E52-401C-9EE4-CF94EA9D39C9}" srcOrd="3" destOrd="0" presId="urn:microsoft.com/office/officeart/2018/2/layout/IconCircleList"/>
    <dgm:cxn modelId="{E4902BB9-D932-4F07-BC8A-B60B9F32F6BF}" type="presParOf" srcId="{F762A627-1B71-4204-99C1-5DE09E6D0FDF}" destId="{4EC06F16-AF46-432F-AD0C-9B42DA882A3F}" srcOrd="5" destOrd="0" presId="urn:microsoft.com/office/officeart/2018/2/layout/IconCircleList"/>
    <dgm:cxn modelId="{B3872281-5A75-48B1-A302-8C6BD541B3B4}" type="presParOf" srcId="{F762A627-1B71-4204-99C1-5DE09E6D0FDF}" destId="{B4DAA5AD-A50D-4CC6-A534-4D223820E53A}" srcOrd="6" destOrd="0" presId="urn:microsoft.com/office/officeart/2018/2/layout/IconCircleList"/>
    <dgm:cxn modelId="{2B7CC498-72CD-4D62-8F84-F3B1C9F08B20}" type="presParOf" srcId="{B4DAA5AD-A50D-4CC6-A534-4D223820E53A}" destId="{931094DC-E5CB-45B1-A988-712E8E310204}" srcOrd="0" destOrd="0" presId="urn:microsoft.com/office/officeart/2018/2/layout/IconCircleList"/>
    <dgm:cxn modelId="{2097BAB0-2C33-44C7-8146-6A3185559594}" type="presParOf" srcId="{B4DAA5AD-A50D-4CC6-A534-4D223820E53A}" destId="{ACABE7FA-7666-4893-B170-8B726FFF050D}" srcOrd="1" destOrd="0" presId="urn:microsoft.com/office/officeart/2018/2/layout/IconCircleList"/>
    <dgm:cxn modelId="{4D3FB161-CC4F-4450-B64F-7A22F22F4E0D}" type="presParOf" srcId="{B4DAA5AD-A50D-4CC6-A534-4D223820E53A}" destId="{83602E45-D3B6-4A3A-B3DF-925B6B4CA2EF}" srcOrd="2" destOrd="0" presId="urn:microsoft.com/office/officeart/2018/2/layout/IconCircleList"/>
    <dgm:cxn modelId="{4695D04F-E90A-4E57-8812-A9506CD8F817}" type="presParOf" srcId="{B4DAA5AD-A50D-4CC6-A534-4D223820E53A}" destId="{024802C3-93F5-402E-B7F3-1119CE5815E3}" srcOrd="3" destOrd="0" presId="urn:microsoft.com/office/officeart/2018/2/layout/IconCircleList"/>
    <dgm:cxn modelId="{A1DD945D-E6A1-4514-AAF6-F63D6CCAB6CE}" type="presParOf" srcId="{F762A627-1B71-4204-99C1-5DE09E6D0FDF}" destId="{C7DCBD06-D8AD-41F4-AF8E-089C8C20D1CD}" srcOrd="7" destOrd="0" presId="urn:microsoft.com/office/officeart/2018/2/layout/IconCircleList"/>
    <dgm:cxn modelId="{65B8F99F-4A01-4E06-9325-425C0BF5993C}" type="presParOf" srcId="{F762A627-1B71-4204-99C1-5DE09E6D0FDF}" destId="{80D0B433-C918-45F7-BE71-0493C36A8C8A}" srcOrd="8" destOrd="0" presId="urn:microsoft.com/office/officeart/2018/2/layout/IconCircleList"/>
    <dgm:cxn modelId="{202DAEA1-BB0F-4A52-A1C8-D61AC44D75A4}" type="presParOf" srcId="{80D0B433-C918-45F7-BE71-0493C36A8C8A}" destId="{18FABD28-6D9C-4FDA-8B5D-C180258BE5AB}" srcOrd="0" destOrd="0" presId="urn:microsoft.com/office/officeart/2018/2/layout/IconCircleList"/>
    <dgm:cxn modelId="{EAAD01D6-DDBB-4685-8B48-2657AA92F36C}" type="presParOf" srcId="{80D0B433-C918-45F7-BE71-0493C36A8C8A}" destId="{D4DD48D6-B660-4E0C-8294-D7703B6F8849}" srcOrd="1" destOrd="0" presId="urn:microsoft.com/office/officeart/2018/2/layout/IconCircleList"/>
    <dgm:cxn modelId="{9A78DDB3-0617-4FCD-937B-2780759DBB1B}" type="presParOf" srcId="{80D0B433-C918-45F7-BE71-0493C36A8C8A}" destId="{B0AD2B99-9DFD-4A0B-A8DB-E5CEFE4924C2}" srcOrd="2" destOrd="0" presId="urn:microsoft.com/office/officeart/2018/2/layout/IconCircleList"/>
    <dgm:cxn modelId="{04A32FAD-B8E0-4509-9D28-9C1C1B98D938}" type="presParOf" srcId="{80D0B433-C918-45F7-BE71-0493C36A8C8A}" destId="{F780ED7D-3E5F-49F5-9F68-1B4EB820D7FC}" srcOrd="3" destOrd="0" presId="urn:microsoft.com/office/officeart/2018/2/layout/IconCircleList"/>
    <dgm:cxn modelId="{D115CF2D-19C9-4A2E-BDC3-5031CDDE0DD1}" type="presParOf" srcId="{F762A627-1B71-4204-99C1-5DE09E6D0FDF}" destId="{62795847-F8A6-4DFF-A16B-1187D2D905F3}" srcOrd="9" destOrd="0" presId="urn:microsoft.com/office/officeart/2018/2/layout/IconCircleList"/>
    <dgm:cxn modelId="{93942D11-6535-4053-9A5F-670754F6091B}" type="presParOf" srcId="{F762A627-1B71-4204-99C1-5DE09E6D0FDF}" destId="{566E1393-62E2-44F5-BCF6-39A7D613FAB2}" srcOrd="10" destOrd="0" presId="urn:microsoft.com/office/officeart/2018/2/layout/IconCircleList"/>
    <dgm:cxn modelId="{B25F1EC4-33D9-405B-839D-B99D75F19269}" type="presParOf" srcId="{566E1393-62E2-44F5-BCF6-39A7D613FAB2}" destId="{CC9637F4-F25F-4381-839F-1ACF37190A22}" srcOrd="0" destOrd="0" presId="urn:microsoft.com/office/officeart/2018/2/layout/IconCircleList"/>
    <dgm:cxn modelId="{5C4ACDF7-61A2-4DE0-BEF8-5BAD6C5FE495}" type="presParOf" srcId="{566E1393-62E2-44F5-BCF6-39A7D613FAB2}" destId="{D36AB505-98E9-4D41-A5E3-757EF85EFF1B}" srcOrd="1" destOrd="0" presId="urn:microsoft.com/office/officeart/2018/2/layout/IconCircleList"/>
    <dgm:cxn modelId="{2D55D9AD-5E5B-4A76-98F9-ABB0AF036181}" type="presParOf" srcId="{566E1393-62E2-44F5-BCF6-39A7D613FAB2}" destId="{C7100D79-6AC0-4384-A775-45A7440D23DF}" srcOrd="2" destOrd="0" presId="urn:microsoft.com/office/officeart/2018/2/layout/IconCircleList"/>
    <dgm:cxn modelId="{96D3B342-A4B9-4FF6-A97F-A970967084C4}" type="presParOf" srcId="{566E1393-62E2-44F5-BCF6-39A7D613FAB2}" destId="{16674649-3951-4B8B-9192-C76ADD83FBD6}" srcOrd="3" destOrd="0" presId="urn:microsoft.com/office/officeart/2018/2/layout/IconCircleList"/>
    <dgm:cxn modelId="{47A3C120-315B-4AEF-9B43-8B63657B8FDD}" type="presParOf" srcId="{F762A627-1B71-4204-99C1-5DE09E6D0FDF}" destId="{990BF2DF-C7DF-4F22-8D0A-6BD67601D758}" srcOrd="11" destOrd="0" presId="urn:microsoft.com/office/officeart/2018/2/layout/IconCircleList"/>
    <dgm:cxn modelId="{15C33573-5038-4D62-8182-52F8BDA8310A}" type="presParOf" srcId="{F762A627-1B71-4204-99C1-5DE09E6D0FDF}" destId="{1000B3E3-2CE3-48C9-9369-FE397D53A6CD}" srcOrd="12" destOrd="0" presId="urn:microsoft.com/office/officeart/2018/2/layout/IconCircleList"/>
    <dgm:cxn modelId="{6175A9A7-2424-4F5A-98BD-924C7F45701E}" type="presParOf" srcId="{1000B3E3-2CE3-48C9-9369-FE397D53A6CD}" destId="{8D6DEAFA-9E2E-4F68-80C5-61DD6BC06190}" srcOrd="0" destOrd="0" presId="urn:microsoft.com/office/officeart/2018/2/layout/IconCircleList"/>
    <dgm:cxn modelId="{C9B41DC6-4300-4774-A461-6874DF8FED48}" type="presParOf" srcId="{1000B3E3-2CE3-48C9-9369-FE397D53A6CD}" destId="{08DAD38F-46EB-4ECE-83F6-D9DD8FB3A140}" srcOrd="1" destOrd="0" presId="urn:microsoft.com/office/officeart/2018/2/layout/IconCircleList"/>
    <dgm:cxn modelId="{56685C39-3629-4CF5-BD61-452975799636}" type="presParOf" srcId="{1000B3E3-2CE3-48C9-9369-FE397D53A6CD}" destId="{64AE76AA-93BA-4C2C-9DEF-B555DF489ECD}" srcOrd="2" destOrd="0" presId="urn:microsoft.com/office/officeart/2018/2/layout/IconCircleList"/>
    <dgm:cxn modelId="{0713A037-690F-4695-BD57-341491596641}" type="presParOf" srcId="{1000B3E3-2CE3-48C9-9369-FE397D53A6CD}" destId="{6CBE598E-D244-45B2-87B0-DA9268243168}" srcOrd="3" destOrd="0" presId="urn:microsoft.com/office/officeart/2018/2/layout/IconCircleList"/>
    <dgm:cxn modelId="{54EC23CC-E085-4AB2-9011-48ACDC291766}" type="presParOf" srcId="{F762A627-1B71-4204-99C1-5DE09E6D0FDF}" destId="{A1B96DBD-5C21-40F6-946C-0D1E75B3F81C}" srcOrd="13" destOrd="0" presId="urn:microsoft.com/office/officeart/2018/2/layout/IconCircleList"/>
    <dgm:cxn modelId="{422947D8-135D-4955-AF3A-0ECCDDEC0257}" type="presParOf" srcId="{F762A627-1B71-4204-99C1-5DE09E6D0FDF}" destId="{2A195C99-D7ED-40C8-8209-BA1EA3B4A530}" srcOrd="14" destOrd="0" presId="urn:microsoft.com/office/officeart/2018/2/layout/IconCircleList"/>
    <dgm:cxn modelId="{C08248E4-5E1E-42FC-AE01-D75860D8EDDF}" type="presParOf" srcId="{2A195C99-D7ED-40C8-8209-BA1EA3B4A530}" destId="{41C87D34-C818-4CE8-A595-3E5ACE335512}" srcOrd="0" destOrd="0" presId="urn:microsoft.com/office/officeart/2018/2/layout/IconCircleList"/>
    <dgm:cxn modelId="{FFA1E7C0-8AFE-4D78-8FB1-C24F723A56B8}" type="presParOf" srcId="{2A195C99-D7ED-40C8-8209-BA1EA3B4A530}" destId="{85BF6853-9A2E-4FC5-B06A-B1FAC7555CBD}" srcOrd="1" destOrd="0" presId="urn:microsoft.com/office/officeart/2018/2/layout/IconCircleList"/>
    <dgm:cxn modelId="{934AD913-6ED4-497B-8ECA-04ECF2D5F6B3}" type="presParOf" srcId="{2A195C99-D7ED-40C8-8209-BA1EA3B4A530}" destId="{D8AF8D29-2B61-432C-95BB-04CE2DD67E7F}" srcOrd="2" destOrd="0" presId="urn:microsoft.com/office/officeart/2018/2/layout/IconCircleList"/>
    <dgm:cxn modelId="{42777F57-0B05-4A7C-84B3-FC301E8490F4}" type="presParOf" srcId="{2A195C99-D7ED-40C8-8209-BA1EA3B4A530}" destId="{987004F6-EB01-4D1A-8E58-5A91B026699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E7540B-95C9-4F2E-804C-52C0C0BC663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BBD1848-AA34-4886-A95F-126F2F674A66}">
      <dgm:prSet/>
      <dgm:spPr/>
      <dgm:t>
        <a:bodyPr/>
        <a:lstStyle/>
        <a:p>
          <a:r>
            <a:rPr lang="en-US"/>
            <a:t>Tracking a range of metrics allows legal departments to:</a:t>
          </a:r>
        </a:p>
      </dgm:t>
    </dgm:pt>
    <dgm:pt modelId="{3C2125D2-9BA0-4624-B0CD-68C260D0284A}" type="parTrans" cxnId="{72BE17BA-C6BE-4613-9857-687408FC5FB0}">
      <dgm:prSet/>
      <dgm:spPr/>
      <dgm:t>
        <a:bodyPr/>
        <a:lstStyle/>
        <a:p>
          <a:endParaRPr lang="en-US"/>
        </a:p>
      </dgm:t>
    </dgm:pt>
    <dgm:pt modelId="{6E3AC874-1360-4F24-A7F6-2F79A838257C}" type="sibTrans" cxnId="{72BE17BA-C6BE-4613-9857-687408FC5FB0}">
      <dgm:prSet/>
      <dgm:spPr/>
      <dgm:t>
        <a:bodyPr/>
        <a:lstStyle/>
        <a:p>
          <a:endParaRPr lang="en-US"/>
        </a:p>
      </dgm:t>
    </dgm:pt>
    <dgm:pt modelId="{627AF852-EFFD-428F-A61F-9295765180CB}">
      <dgm:prSet/>
      <dgm:spPr/>
      <dgm:t>
        <a:bodyPr/>
        <a:lstStyle/>
        <a:p>
          <a:r>
            <a:rPr lang="en-US"/>
            <a:t>Gain valuable insights into their operations</a:t>
          </a:r>
        </a:p>
      </dgm:t>
    </dgm:pt>
    <dgm:pt modelId="{24FD10E1-C979-4F9B-A973-D52535D8B372}" type="parTrans" cxnId="{32B8AC50-AFD6-429C-ACB2-672DB2398223}">
      <dgm:prSet/>
      <dgm:spPr/>
      <dgm:t>
        <a:bodyPr/>
        <a:lstStyle/>
        <a:p>
          <a:endParaRPr lang="en-US"/>
        </a:p>
      </dgm:t>
    </dgm:pt>
    <dgm:pt modelId="{CCA18434-AC0C-49E5-ADEB-B30E20ED2657}" type="sibTrans" cxnId="{32B8AC50-AFD6-429C-ACB2-672DB2398223}">
      <dgm:prSet/>
      <dgm:spPr/>
      <dgm:t>
        <a:bodyPr/>
        <a:lstStyle/>
        <a:p>
          <a:endParaRPr lang="en-US"/>
        </a:p>
      </dgm:t>
    </dgm:pt>
    <dgm:pt modelId="{0D6F9D7A-C78B-4612-86F7-D0F9B027B99D}">
      <dgm:prSet/>
      <dgm:spPr/>
      <dgm:t>
        <a:bodyPr/>
        <a:lstStyle/>
        <a:p>
          <a:r>
            <a:rPr lang="en-US"/>
            <a:t>Identify areas for improvement</a:t>
          </a:r>
        </a:p>
      </dgm:t>
    </dgm:pt>
    <dgm:pt modelId="{A38A79BA-BE74-4CD4-9C78-48937AAB10F4}" type="parTrans" cxnId="{2441F44D-A983-41BC-85EB-E002EAFBA0C4}">
      <dgm:prSet/>
      <dgm:spPr/>
      <dgm:t>
        <a:bodyPr/>
        <a:lstStyle/>
        <a:p>
          <a:endParaRPr lang="en-US"/>
        </a:p>
      </dgm:t>
    </dgm:pt>
    <dgm:pt modelId="{973A8496-DC07-463D-8D45-862CD992907D}" type="sibTrans" cxnId="{2441F44D-A983-41BC-85EB-E002EAFBA0C4}">
      <dgm:prSet/>
      <dgm:spPr/>
      <dgm:t>
        <a:bodyPr/>
        <a:lstStyle/>
        <a:p>
          <a:endParaRPr lang="en-US"/>
        </a:p>
      </dgm:t>
    </dgm:pt>
    <dgm:pt modelId="{4ECCAC8D-AE3E-4C73-9250-C4A93B1BF9DA}">
      <dgm:prSet/>
      <dgm:spPr/>
      <dgm:t>
        <a:bodyPr/>
        <a:lstStyle/>
        <a:p>
          <a:r>
            <a:rPr lang="en-US"/>
            <a:t>Make data driven decisions</a:t>
          </a:r>
        </a:p>
      </dgm:t>
    </dgm:pt>
    <dgm:pt modelId="{3899B53F-4BA1-4EEE-AA71-8E107A3C25BE}" type="parTrans" cxnId="{C9E08087-07E1-4B9D-87DB-2CEB3AEEDC73}">
      <dgm:prSet/>
      <dgm:spPr/>
      <dgm:t>
        <a:bodyPr/>
        <a:lstStyle/>
        <a:p>
          <a:endParaRPr lang="en-US"/>
        </a:p>
      </dgm:t>
    </dgm:pt>
    <dgm:pt modelId="{322A700C-2E98-4F29-BBCA-6B8620FEE0AB}" type="sibTrans" cxnId="{C9E08087-07E1-4B9D-87DB-2CEB3AEEDC73}">
      <dgm:prSet/>
      <dgm:spPr/>
      <dgm:t>
        <a:bodyPr/>
        <a:lstStyle/>
        <a:p>
          <a:endParaRPr lang="en-US"/>
        </a:p>
      </dgm:t>
    </dgm:pt>
    <dgm:pt modelId="{E63DAE4D-CF26-4434-B1E1-2104D01844A7}">
      <dgm:prSet/>
      <dgm:spPr/>
      <dgm:t>
        <a:bodyPr/>
        <a:lstStyle/>
        <a:p>
          <a:r>
            <a:rPr lang="en-US"/>
            <a:t>Setting KPIs ensure metrics are effectively monitored and measured, guiding efforts towards achieving strategic goals and maximizing efficiency.</a:t>
          </a:r>
        </a:p>
      </dgm:t>
    </dgm:pt>
    <dgm:pt modelId="{F3E3DFAB-E5CA-49E5-A89D-9FC8C8217E13}" type="parTrans" cxnId="{28ACF454-D8B3-47A3-9CD9-F5C35A3AED85}">
      <dgm:prSet/>
      <dgm:spPr/>
      <dgm:t>
        <a:bodyPr/>
        <a:lstStyle/>
        <a:p>
          <a:endParaRPr lang="en-US"/>
        </a:p>
      </dgm:t>
    </dgm:pt>
    <dgm:pt modelId="{53DC7912-7A68-4126-9892-0A93ADDA8D80}" type="sibTrans" cxnId="{28ACF454-D8B3-47A3-9CD9-F5C35A3AED85}">
      <dgm:prSet/>
      <dgm:spPr/>
      <dgm:t>
        <a:bodyPr/>
        <a:lstStyle/>
        <a:p>
          <a:endParaRPr lang="en-US"/>
        </a:p>
      </dgm:t>
    </dgm:pt>
    <dgm:pt modelId="{4ACE9492-D600-4E7C-B186-676C17A29D3C}" type="pres">
      <dgm:prSet presAssocID="{A5E7540B-95C9-4F2E-804C-52C0C0BC6636}" presName="outerComposite" presStyleCnt="0">
        <dgm:presLayoutVars>
          <dgm:chMax val="5"/>
          <dgm:dir/>
          <dgm:resizeHandles val="exact"/>
        </dgm:presLayoutVars>
      </dgm:prSet>
      <dgm:spPr/>
    </dgm:pt>
    <dgm:pt modelId="{5F1E4F7D-A2A7-4CB3-8945-B9676ADCF120}" type="pres">
      <dgm:prSet presAssocID="{A5E7540B-95C9-4F2E-804C-52C0C0BC6636}" presName="dummyMaxCanvas" presStyleCnt="0">
        <dgm:presLayoutVars/>
      </dgm:prSet>
      <dgm:spPr/>
    </dgm:pt>
    <dgm:pt modelId="{6235CBCC-94A6-4A31-95C4-B7EA4A6DDCA2}" type="pres">
      <dgm:prSet presAssocID="{A5E7540B-95C9-4F2E-804C-52C0C0BC6636}" presName="FiveNodes_1" presStyleLbl="node1" presStyleIdx="0" presStyleCnt="5">
        <dgm:presLayoutVars>
          <dgm:bulletEnabled val="1"/>
        </dgm:presLayoutVars>
      </dgm:prSet>
      <dgm:spPr/>
    </dgm:pt>
    <dgm:pt modelId="{01BFCCD7-C934-44D5-9881-494A47708831}" type="pres">
      <dgm:prSet presAssocID="{A5E7540B-95C9-4F2E-804C-52C0C0BC6636}" presName="FiveNodes_2" presStyleLbl="node1" presStyleIdx="1" presStyleCnt="5">
        <dgm:presLayoutVars>
          <dgm:bulletEnabled val="1"/>
        </dgm:presLayoutVars>
      </dgm:prSet>
      <dgm:spPr/>
    </dgm:pt>
    <dgm:pt modelId="{62846A32-CCAC-4A56-BE02-32795B72BF9E}" type="pres">
      <dgm:prSet presAssocID="{A5E7540B-95C9-4F2E-804C-52C0C0BC6636}" presName="FiveNodes_3" presStyleLbl="node1" presStyleIdx="2" presStyleCnt="5">
        <dgm:presLayoutVars>
          <dgm:bulletEnabled val="1"/>
        </dgm:presLayoutVars>
      </dgm:prSet>
      <dgm:spPr/>
    </dgm:pt>
    <dgm:pt modelId="{FC4FD044-7DF6-40DA-84E8-F74FE951D922}" type="pres">
      <dgm:prSet presAssocID="{A5E7540B-95C9-4F2E-804C-52C0C0BC6636}" presName="FiveNodes_4" presStyleLbl="node1" presStyleIdx="3" presStyleCnt="5">
        <dgm:presLayoutVars>
          <dgm:bulletEnabled val="1"/>
        </dgm:presLayoutVars>
      </dgm:prSet>
      <dgm:spPr/>
    </dgm:pt>
    <dgm:pt modelId="{154122DE-9045-4A87-9F66-C3D40794477D}" type="pres">
      <dgm:prSet presAssocID="{A5E7540B-95C9-4F2E-804C-52C0C0BC6636}" presName="FiveNodes_5" presStyleLbl="node1" presStyleIdx="4" presStyleCnt="5">
        <dgm:presLayoutVars>
          <dgm:bulletEnabled val="1"/>
        </dgm:presLayoutVars>
      </dgm:prSet>
      <dgm:spPr/>
    </dgm:pt>
    <dgm:pt modelId="{B4434227-97C6-4CAA-9645-EA02D789D478}" type="pres">
      <dgm:prSet presAssocID="{A5E7540B-95C9-4F2E-804C-52C0C0BC6636}" presName="FiveConn_1-2" presStyleLbl="fgAccFollowNode1" presStyleIdx="0" presStyleCnt="4">
        <dgm:presLayoutVars>
          <dgm:bulletEnabled val="1"/>
        </dgm:presLayoutVars>
      </dgm:prSet>
      <dgm:spPr/>
    </dgm:pt>
    <dgm:pt modelId="{8EB1EE55-6280-409B-91E7-34D0BC4B6984}" type="pres">
      <dgm:prSet presAssocID="{A5E7540B-95C9-4F2E-804C-52C0C0BC6636}" presName="FiveConn_2-3" presStyleLbl="fgAccFollowNode1" presStyleIdx="1" presStyleCnt="4">
        <dgm:presLayoutVars>
          <dgm:bulletEnabled val="1"/>
        </dgm:presLayoutVars>
      </dgm:prSet>
      <dgm:spPr/>
    </dgm:pt>
    <dgm:pt modelId="{AD04F3D3-4E06-4DC7-83C2-5E02E017F89C}" type="pres">
      <dgm:prSet presAssocID="{A5E7540B-95C9-4F2E-804C-52C0C0BC6636}" presName="FiveConn_3-4" presStyleLbl="fgAccFollowNode1" presStyleIdx="2" presStyleCnt="4">
        <dgm:presLayoutVars>
          <dgm:bulletEnabled val="1"/>
        </dgm:presLayoutVars>
      </dgm:prSet>
      <dgm:spPr/>
    </dgm:pt>
    <dgm:pt modelId="{6DE4D238-4B7E-48A8-91DD-694E28509841}" type="pres">
      <dgm:prSet presAssocID="{A5E7540B-95C9-4F2E-804C-52C0C0BC6636}" presName="FiveConn_4-5" presStyleLbl="fgAccFollowNode1" presStyleIdx="3" presStyleCnt="4">
        <dgm:presLayoutVars>
          <dgm:bulletEnabled val="1"/>
        </dgm:presLayoutVars>
      </dgm:prSet>
      <dgm:spPr/>
    </dgm:pt>
    <dgm:pt modelId="{E9D8816A-72A5-4021-BF56-B54EEBFACFD4}" type="pres">
      <dgm:prSet presAssocID="{A5E7540B-95C9-4F2E-804C-52C0C0BC6636}" presName="FiveNodes_1_text" presStyleLbl="node1" presStyleIdx="4" presStyleCnt="5">
        <dgm:presLayoutVars>
          <dgm:bulletEnabled val="1"/>
        </dgm:presLayoutVars>
      </dgm:prSet>
      <dgm:spPr/>
    </dgm:pt>
    <dgm:pt modelId="{5A324998-A1E9-4E40-8A6E-F368589DAFA4}" type="pres">
      <dgm:prSet presAssocID="{A5E7540B-95C9-4F2E-804C-52C0C0BC6636}" presName="FiveNodes_2_text" presStyleLbl="node1" presStyleIdx="4" presStyleCnt="5">
        <dgm:presLayoutVars>
          <dgm:bulletEnabled val="1"/>
        </dgm:presLayoutVars>
      </dgm:prSet>
      <dgm:spPr/>
    </dgm:pt>
    <dgm:pt modelId="{95D695AA-B17C-4BBD-92AE-26AAA9FD615B}" type="pres">
      <dgm:prSet presAssocID="{A5E7540B-95C9-4F2E-804C-52C0C0BC6636}" presName="FiveNodes_3_text" presStyleLbl="node1" presStyleIdx="4" presStyleCnt="5">
        <dgm:presLayoutVars>
          <dgm:bulletEnabled val="1"/>
        </dgm:presLayoutVars>
      </dgm:prSet>
      <dgm:spPr/>
    </dgm:pt>
    <dgm:pt modelId="{79CD3FDE-6E71-4D0D-A943-5A603991C55C}" type="pres">
      <dgm:prSet presAssocID="{A5E7540B-95C9-4F2E-804C-52C0C0BC6636}" presName="FiveNodes_4_text" presStyleLbl="node1" presStyleIdx="4" presStyleCnt="5">
        <dgm:presLayoutVars>
          <dgm:bulletEnabled val="1"/>
        </dgm:presLayoutVars>
      </dgm:prSet>
      <dgm:spPr/>
    </dgm:pt>
    <dgm:pt modelId="{F44CA14F-097D-48DA-A46E-DC1701A2FEFA}" type="pres">
      <dgm:prSet presAssocID="{A5E7540B-95C9-4F2E-804C-52C0C0BC663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5180310-6586-4282-B9F0-C537D0C9ECCD}" type="presOf" srcId="{627AF852-EFFD-428F-A61F-9295765180CB}" destId="{01BFCCD7-C934-44D5-9881-494A47708831}" srcOrd="0" destOrd="0" presId="urn:microsoft.com/office/officeart/2005/8/layout/vProcess5"/>
    <dgm:cxn modelId="{2F942111-A33D-4726-98E8-167C597467DE}" type="presOf" srcId="{973A8496-DC07-463D-8D45-862CD992907D}" destId="{AD04F3D3-4E06-4DC7-83C2-5E02E017F89C}" srcOrd="0" destOrd="0" presId="urn:microsoft.com/office/officeart/2005/8/layout/vProcess5"/>
    <dgm:cxn modelId="{56C54117-B875-48F4-9A78-F7FC32B89C30}" type="presOf" srcId="{0D6F9D7A-C78B-4612-86F7-D0F9B027B99D}" destId="{62846A32-CCAC-4A56-BE02-32795B72BF9E}" srcOrd="0" destOrd="0" presId="urn:microsoft.com/office/officeart/2005/8/layout/vProcess5"/>
    <dgm:cxn modelId="{12BFF63C-C8CD-4D0E-8BC5-848FFB21BFBA}" type="presOf" srcId="{E63DAE4D-CF26-4434-B1E1-2104D01844A7}" destId="{F44CA14F-097D-48DA-A46E-DC1701A2FEFA}" srcOrd="1" destOrd="0" presId="urn:microsoft.com/office/officeart/2005/8/layout/vProcess5"/>
    <dgm:cxn modelId="{02211E6A-3EBF-41A3-9C11-C715E522C197}" type="presOf" srcId="{6E3AC874-1360-4F24-A7F6-2F79A838257C}" destId="{B4434227-97C6-4CAA-9645-EA02D789D478}" srcOrd="0" destOrd="0" presId="urn:microsoft.com/office/officeart/2005/8/layout/vProcess5"/>
    <dgm:cxn modelId="{2441F44D-A983-41BC-85EB-E002EAFBA0C4}" srcId="{A5E7540B-95C9-4F2E-804C-52C0C0BC6636}" destId="{0D6F9D7A-C78B-4612-86F7-D0F9B027B99D}" srcOrd="2" destOrd="0" parTransId="{A38A79BA-BE74-4CD4-9C78-48937AAB10F4}" sibTransId="{973A8496-DC07-463D-8D45-862CD992907D}"/>
    <dgm:cxn modelId="{32B8AC50-AFD6-429C-ACB2-672DB2398223}" srcId="{A5E7540B-95C9-4F2E-804C-52C0C0BC6636}" destId="{627AF852-EFFD-428F-A61F-9295765180CB}" srcOrd="1" destOrd="0" parTransId="{24FD10E1-C979-4F9B-A973-D52535D8B372}" sibTransId="{CCA18434-AC0C-49E5-ADEB-B30E20ED2657}"/>
    <dgm:cxn modelId="{F2A41F72-DD1A-4CC4-95E5-73E36C602D51}" type="presOf" srcId="{0BBD1848-AA34-4886-A95F-126F2F674A66}" destId="{E9D8816A-72A5-4021-BF56-B54EEBFACFD4}" srcOrd="1" destOrd="0" presId="urn:microsoft.com/office/officeart/2005/8/layout/vProcess5"/>
    <dgm:cxn modelId="{28ACF454-D8B3-47A3-9CD9-F5C35A3AED85}" srcId="{A5E7540B-95C9-4F2E-804C-52C0C0BC6636}" destId="{E63DAE4D-CF26-4434-B1E1-2104D01844A7}" srcOrd="4" destOrd="0" parTransId="{F3E3DFAB-E5CA-49E5-A89D-9FC8C8217E13}" sibTransId="{53DC7912-7A68-4126-9892-0A93ADDA8D80}"/>
    <dgm:cxn modelId="{25778A79-AD1A-46EF-AF8A-B8FB353DE389}" type="presOf" srcId="{627AF852-EFFD-428F-A61F-9295765180CB}" destId="{5A324998-A1E9-4E40-8A6E-F368589DAFA4}" srcOrd="1" destOrd="0" presId="urn:microsoft.com/office/officeart/2005/8/layout/vProcess5"/>
    <dgm:cxn modelId="{C9E08087-07E1-4B9D-87DB-2CEB3AEEDC73}" srcId="{A5E7540B-95C9-4F2E-804C-52C0C0BC6636}" destId="{4ECCAC8D-AE3E-4C73-9250-C4A93B1BF9DA}" srcOrd="3" destOrd="0" parTransId="{3899B53F-4BA1-4EEE-AA71-8E107A3C25BE}" sibTransId="{322A700C-2E98-4F29-BBCA-6B8620FEE0AB}"/>
    <dgm:cxn modelId="{BF95B28D-E8C6-4486-ACC5-D7BF63DA1E1E}" type="presOf" srcId="{4ECCAC8D-AE3E-4C73-9250-C4A93B1BF9DA}" destId="{FC4FD044-7DF6-40DA-84E8-F74FE951D922}" srcOrd="0" destOrd="0" presId="urn:microsoft.com/office/officeart/2005/8/layout/vProcess5"/>
    <dgm:cxn modelId="{C465D198-C07A-4AD1-B14E-68B172230954}" type="presOf" srcId="{A5E7540B-95C9-4F2E-804C-52C0C0BC6636}" destId="{4ACE9492-D600-4E7C-B186-676C17A29D3C}" srcOrd="0" destOrd="0" presId="urn:microsoft.com/office/officeart/2005/8/layout/vProcess5"/>
    <dgm:cxn modelId="{9376FFA0-CE75-4656-9A24-EB391BC99792}" type="presOf" srcId="{E63DAE4D-CF26-4434-B1E1-2104D01844A7}" destId="{154122DE-9045-4A87-9F66-C3D40794477D}" srcOrd="0" destOrd="0" presId="urn:microsoft.com/office/officeart/2005/8/layout/vProcess5"/>
    <dgm:cxn modelId="{72BE17BA-C6BE-4613-9857-687408FC5FB0}" srcId="{A5E7540B-95C9-4F2E-804C-52C0C0BC6636}" destId="{0BBD1848-AA34-4886-A95F-126F2F674A66}" srcOrd="0" destOrd="0" parTransId="{3C2125D2-9BA0-4624-B0CD-68C260D0284A}" sibTransId="{6E3AC874-1360-4F24-A7F6-2F79A838257C}"/>
    <dgm:cxn modelId="{2BA84DC3-16B6-49FD-BB38-4738FD183BD0}" type="presOf" srcId="{0D6F9D7A-C78B-4612-86F7-D0F9B027B99D}" destId="{95D695AA-B17C-4BBD-92AE-26AAA9FD615B}" srcOrd="1" destOrd="0" presId="urn:microsoft.com/office/officeart/2005/8/layout/vProcess5"/>
    <dgm:cxn modelId="{359E8FE9-CF54-48FE-8C12-DFFB3EF5A1C7}" type="presOf" srcId="{CCA18434-AC0C-49E5-ADEB-B30E20ED2657}" destId="{8EB1EE55-6280-409B-91E7-34D0BC4B6984}" srcOrd="0" destOrd="0" presId="urn:microsoft.com/office/officeart/2005/8/layout/vProcess5"/>
    <dgm:cxn modelId="{04C92AEB-1DBA-4608-BA84-48BA4D3E732A}" type="presOf" srcId="{0BBD1848-AA34-4886-A95F-126F2F674A66}" destId="{6235CBCC-94A6-4A31-95C4-B7EA4A6DDCA2}" srcOrd="0" destOrd="0" presId="urn:microsoft.com/office/officeart/2005/8/layout/vProcess5"/>
    <dgm:cxn modelId="{D6A032F2-95AD-44F2-8A8F-F4B6A83AB1A5}" type="presOf" srcId="{4ECCAC8D-AE3E-4C73-9250-C4A93B1BF9DA}" destId="{79CD3FDE-6E71-4D0D-A943-5A603991C55C}" srcOrd="1" destOrd="0" presId="urn:microsoft.com/office/officeart/2005/8/layout/vProcess5"/>
    <dgm:cxn modelId="{ED8C8AF9-3D32-408D-B076-40BA503881C4}" type="presOf" srcId="{322A700C-2E98-4F29-BBCA-6B8620FEE0AB}" destId="{6DE4D238-4B7E-48A8-91DD-694E28509841}" srcOrd="0" destOrd="0" presId="urn:microsoft.com/office/officeart/2005/8/layout/vProcess5"/>
    <dgm:cxn modelId="{0034695E-DF15-4A3D-A37B-51899E735B56}" type="presParOf" srcId="{4ACE9492-D600-4E7C-B186-676C17A29D3C}" destId="{5F1E4F7D-A2A7-4CB3-8945-B9676ADCF120}" srcOrd="0" destOrd="0" presId="urn:microsoft.com/office/officeart/2005/8/layout/vProcess5"/>
    <dgm:cxn modelId="{36A60FBD-8196-4DE5-98C4-1CD6F7F26028}" type="presParOf" srcId="{4ACE9492-D600-4E7C-B186-676C17A29D3C}" destId="{6235CBCC-94A6-4A31-95C4-B7EA4A6DDCA2}" srcOrd="1" destOrd="0" presId="urn:microsoft.com/office/officeart/2005/8/layout/vProcess5"/>
    <dgm:cxn modelId="{4E798D1B-D6A7-47A1-9B80-8D38BB31DA2B}" type="presParOf" srcId="{4ACE9492-D600-4E7C-B186-676C17A29D3C}" destId="{01BFCCD7-C934-44D5-9881-494A47708831}" srcOrd="2" destOrd="0" presId="urn:microsoft.com/office/officeart/2005/8/layout/vProcess5"/>
    <dgm:cxn modelId="{8EF1068B-91ED-4E7F-A775-8E4ACA625178}" type="presParOf" srcId="{4ACE9492-D600-4E7C-B186-676C17A29D3C}" destId="{62846A32-CCAC-4A56-BE02-32795B72BF9E}" srcOrd="3" destOrd="0" presId="urn:microsoft.com/office/officeart/2005/8/layout/vProcess5"/>
    <dgm:cxn modelId="{0E86BD8D-8232-42AC-BF5C-AF30A64BFF57}" type="presParOf" srcId="{4ACE9492-D600-4E7C-B186-676C17A29D3C}" destId="{FC4FD044-7DF6-40DA-84E8-F74FE951D922}" srcOrd="4" destOrd="0" presId="urn:microsoft.com/office/officeart/2005/8/layout/vProcess5"/>
    <dgm:cxn modelId="{3822A96A-A4B1-48BE-AF8B-05549427FEF8}" type="presParOf" srcId="{4ACE9492-D600-4E7C-B186-676C17A29D3C}" destId="{154122DE-9045-4A87-9F66-C3D40794477D}" srcOrd="5" destOrd="0" presId="urn:microsoft.com/office/officeart/2005/8/layout/vProcess5"/>
    <dgm:cxn modelId="{7CE898D2-33DA-4B3E-8C59-1E5F6D34817E}" type="presParOf" srcId="{4ACE9492-D600-4E7C-B186-676C17A29D3C}" destId="{B4434227-97C6-4CAA-9645-EA02D789D478}" srcOrd="6" destOrd="0" presId="urn:microsoft.com/office/officeart/2005/8/layout/vProcess5"/>
    <dgm:cxn modelId="{34F4E210-EDA4-4A68-9433-2D685589FD41}" type="presParOf" srcId="{4ACE9492-D600-4E7C-B186-676C17A29D3C}" destId="{8EB1EE55-6280-409B-91E7-34D0BC4B6984}" srcOrd="7" destOrd="0" presId="urn:microsoft.com/office/officeart/2005/8/layout/vProcess5"/>
    <dgm:cxn modelId="{8DF2E69E-65B4-4575-8A5B-A769C8170CFF}" type="presParOf" srcId="{4ACE9492-D600-4E7C-B186-676C17A29D3C}" destId="{AD04F3D3-4E06-4DC7-83C2-5E02E017F89C}" srcOrd="8" destOrd="0" presId="urn:microsoft.com/office/officeart/2005/8/layout/vProcess5"/>
    <dgm:cxn modelId="{4BC1B9D4-204A-454B-AA85-F82B4D3D4DFB}" type="presParOf" srcId="{4ACE9492-D600-4E7C-B186-676C17A29D3C}" destId="{6DE4D238-4B7E-48A8-91DD-694E28509841}" srcOrd="9" destOrd="0" presId="urn:microsoft.com/office/officeart/2005/8/layout/vProcess5"/>
    <dgm:cxn modelId="{DAA2A8B3-2655-4184-9491-398999FBF12C}" type="presParOf" srcId="{4ACE9492-D600-4E7C-B186-676C17A29D3C}" destId="{E9D8816A-72A5-4021-BF56-B54EEBFACFD4}" srcOrd="10" destOrd="0" presId="urn:microsoft.com/office/officeart/2005/8/layout/vProcess5"/>
    <dgm:cxn modelId="{A7F72571-C6BD-473D-B62E-132E2E3B025E}" type="presParOf" srcId="{4ACE9492-D600-4E7C-B186-676C17A29D3C}" destId="{5A324998-A1E9-4E40-8A6E-F368589DAFA4}" srcOrd="11" destOrd="0" presId="urn:microsoft.com/office/officeart/2005/8/layout/vProcess5"/>
    <dgm:cxn modelId="{B74EB619-A570-4464-A34C-79BFA5BF67F7}" type="presParOf" srcId="{4ACE9492-D600-4E7C-B186-676C17A29D3C}" destId="{95D695AA-B17C-4BBD-92AE-26AAA9FD615B}" srcOrd="12" destOrd="0" presId="urn:microsoft.com/office/officeart/2005/8/layout/vProcess5"/>
    <dgm:cxn modelId="{77AD490A-4013-41F1-A88B-81F3F0DD5669}" type="presParOf" srcId="{4ACE9492-D600-4E7C-B186-676C17A29D3C}" destId="{79CD3FDE-6E71-4D0D-A943-5A603991C55C}" srcOrd="13" destOrd="0" presId="urn:microsoft.com/office/officeart/2005/8/layout/vProcess5"/>
    <dgm:cxn modelId="{DD0E1EC1-D118-40B2-84AF-DBF6ECFAD4CC}" type="presParOf" srcId="{4ACE9492-D600-4E7C-B186-676C17A29D3C}" destId="{F44CA14F-097D-48DA-A46E-DC1701A2FEF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1E1EA-85BB-4EB4-A6F2-AF47578EE62B}">
      <dsp:nvSpPr>
        <dsp:cNvPr id="0" name=""/>
        <dsp:cNvSpPr/>
      </dsp:nvSpPr>
      <dsp:spPr>
        <a:xfrm>
          <a:off x="0" y="3768"/>
          <a:ext cx="6692813" cy="8026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8FE09C-2983-4A36-BA33-73EF1C8180AD}">
      <dsp:nvSpPr>
        <dsp:cNvPr id="0" name=""/>
        <dsp:cNvSpPr/>
      </dsp:nvSpPr>
      <dsp:spPr>
        <a:xfrm>
          <a:off x="242789" y="184355"/>
          <a:ext cx="441434" cy="4414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6B751-1D06-4376-9BC5-38DF63ACC59A}">
      <dsp:nvSpPr>
        <dsp:cNvPr id="0" name=""/>
        <dsp:cNvSpPr/>
      </dsp:nvSpPr>
      <dsp:spPr>
        <a:xfrm>
          <a:off x="927013" y="3768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Why are metrics important?</a:t>
          </a:r>
        </a:p>
      </dsp:txBody>
      <dsp:txXfrm>
        <a:off x="927013" y="3768"/>
        <a:ext cx="5765800" cy="802608"/>
      </dsp:txXfrm>
    </dsp:sp>
    <dsp:sp modelId="{AC69B36F-F9F3-415E-81F7-675504E42E54}">
      <dsp:nvSpPr>
        <dsp:cNvPr id="0" name=""/>
        <dsp:cNvSpPr/>
      </dsp:nvSpPr>
      <dsp:spPr>
        <a:xfrm>
          <a:off x="0" y="1007029"/>
          <a:ext cx="6692813" cy="8026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99A27-9BCB-4585-9D57-244AE10D4591}">
      <dsp:nvSpPr>
        <dsp:cNvPr id="0" name=""/>
        <dsp:cNvSpPr/>
      </dsp:nvSpPr>
      <dsp:spPr>
        <a:xfrm>
          <a:off x="242789" y="1187616"/>
          <a:ext cx="441434" cy="4414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AC2FC-1AB9-40C9-AF05-FBE52E81585D}">
      <dsp:nvSpPr>
        <dsp:cNvPr id="0" name=""/>
        <dsp:cNvSpPr/>
      </dsp:nvSpPr>
      <dsp:spPr>
        <a:xfrm>
          <a:off x="927013" y="1007029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Identifying KPIs</a:t>
          </a:r>
        </a:p>
      </dsp:txBody>
      <dsp:txXfrm>
        <a:off x="927013" y="1007029"/>
        <a:ext cx="5765800" cy="802608"/>
      </dsp:txXfrm>
    </dsp:sp>
    <dsp:sp modelId="{390E47CC-C299-4756-BE69-15A3B5C63164}">
      <dsp:nvSpPr>
        <dsp:cNvPr id="0" name=""/>
        <dsp:cNvSpPr/>
      </dsp:nvSpPr>
      <dsp:spPr>
        <a:xfrm>
          <a:off x="0" y="2010290"/>
          <a:ext cx="6692813" cy="8026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D8B52-1552-4374-865A-727E3C8DAF3C}">
      <dsp:nvSpPr>
        <dsp:cNvPr id="0" name=""/>
        <dsp:cNvSpPr/>
      </dsp:nvSpPr>
      <dsp:spPr>
        <a:xfrm>
          <a:off x="242789" y="2190877"/>
          <a:ext cx="441434" cy="4414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DE498-36A7-4AA9-B650-77ABB717BA84}">
      <dsp:nvSpPr>
        <dsp:cNvPr id="0" name=""/>
        <dsp:cNvSpPr/>
      </dsp:nvSpPr>
      <dsp:spPr>
        <a:xfrm>
          <a:off x="927013" y="2010290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Metric considerations by category</a:t>
          </a:r>
        </a:p>
      </dsp:txBody>
      <dsp:txXfrm>
        <a:off x="927013" y="2010290"/>
        <a:ext cx="5765800" cy="802608"/>
      </dsp:txXfrm>
    </dsp:sp>
    <dsp:sp modelId="{3F5DD5DA-4873-4C38-BB19-8C529BC809E4}">
      <dsp:nvSpPr>
        <dsp:cNvPr id="0" name=""/>
        <dsp:cNvSpPr/>
      </dsp:nvSpPr>
      <dsp:spPr>
        <a:xfrm>
          <a:off x="0" y="3013551"/>
          <a:ext cx="6692813" cy="8026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5B430-7217-4433-B038-62EAA02591BE}">
      <dsp:nvSpPr>
        <dsp:cNvPr id="0" name=""/>
        <dsp:cNvSpPr/>
      </dsp:nvSpPr>
      <dsp:spPr>
        <a:xfrm>
          <a:off x="242789" y="3194138"/>
          <a:ext cx="441434" cy="4414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712C0-1523-452E-AF3A-3CA272FD31FB}">
      <dsp:nvSpPr>
        <dsp:cNvPr id="0" name=""/>
        <dsp:cNvSpPr/>
      </dsp:nvSpPr>
      <dsp:spPr>
        <a:xfrm>
          <a:off x="927013" y="3013551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Case Study on implementing a metrics program</a:t>
          </a:r>
        </a:p>
      </dsp:txBody>
      <dsp:txXfrm>
        <a:off x="927013" y="3013551"/>
        <a:ext cx="5765800" cy="802608"/>
      </dsp:txXfrm>
    </dsp:sp>
    <dsp:sp modelId="{65CE5BA0-95AD-44F8-814A-755CC6FE7ACC}">
      <dsp:nvSpPr>
        <dsp:cNvPr id="0" name=""/>
        <dsp:cNvSpPr/>
      </dsp:nvSpPr>
      <dsp:spPr>
        <a:xfrm>
          <a:off x="0" y="4016812"/>
          <a:ext cx="6692813" cy="8026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6A8BB-3B0D-4850-BDE5-C8E2D06717E1}">
      <dsp:nvSpPr>
        <dsp:cNvPr id="0" name=""/>
        <dsp:cNvSpPr/>
      </dsp:nvSpPr>
      <dsp:spPr>
        <a:xfrm>
          <a:off x="242789" y="4197399"/>
          <a:ext cx="441434" cy="44143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8A3EB-3436-4FE7-B492-5EE3C8AA5E0D}">
      <dsp:nvSpPr>
        <dsp:cNvPr id="0" name=""/>
        <dsp:cNvSpPr/>
      </dsp:nvSpPr>
      <dsp:spPr>
        <a:xfrm>
          <a:off x="927013" y="4016812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Best practices</a:t>
          </a:r>
        </a:p>
      </dsp:txBody>
      <dsp:txXfrm>
        <a:off x="927013" y="4016812"/>
        <a:ext cx="5765800" cy="802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1EA30-DB1A-484C-B6F2-FC8C97CF2795}">
      <dsp:nvSpPr>
        <dsp:cNvPr id="0" name=""/>
        <dsp:cNvSpPr/>
      </dsp:nvSpPr>
      <dsp:spPr>
        <a:xfrm>
          <a:off x="0" y="4032"/>
          <a:ext cx="8596668" cy="8589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93A95-2963-44C5-B0B9-7487D09E9646}">
      <dsp:nvSpPr>
        <dsp:cNvPr id="0" name=""/>
        <dsp:cNvSpPr/>
      </dsp:nvSpPr>
      <dsp:spPr>
        <a:xfrm>
          <a:off x="259821" y="197288"/>
          <a:ext cx="472402" cy="472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BD7BD-9A5C-4673-AED6-D47CD2F991BA}">
      <dsp:nvSpPr>
        <dsp:cNvPr id="0" name=""/>
        <dsp:cNvSpPr/>
      </dsp:nvSpPr>
      <dsp:spPr>
        <a:xfrm>
          <a:off x="992045" y="4032"/>
          <a:ext cx="7604622" cy="858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02" tIns="90902" rIns="90902" bIns="909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Build a solid foundation for your metrics program by identifying KPIs that are relevant to your department. </a:t>
          </a:r>
        </a:p>
      </dsp:txBody>
      <dsp:txXfrm>
        <a:off x="992045" y="4032"/>
        <a:ext cx="7604622" cy="858913"/>
      </dsp:txXfrm>
    </dsp:sp>
    <dsp:sp modelId="{CE141540-A76B-4EF6-86E3-28D9AF1FA2FD}">
      <dsp:nvSpPr>
        <dsp:cNvPr id="0" name=""/>
        <dsp:cNvSpPr/>
      </dsp:nvSpPr>
      <dsp:spPr>
        <a:xfrm>
          <a:off x="0" y="1152975"/>
          <a:ext cx="8596668" cy="8589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9296B-3EC6-4C2F-B3B8-709343095C4C}">
      <dsp:nvSpPr>
        <dsp:cNvPr id="0" name=""/>
        <dsp:cNvSpPr/>
      </dsp:nvSpPr>
      <dsp:spPr>
        <a:xfrm>
          <a:off x="259821" y="1270930"/>
          <a:ext cx="472402" cy="472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251D5-EFB3-46B9-9726-FC72C6C5DE1D}">
      <dsp:nvSpPr>
        <dsp:cNvPr id="0" name=""/>
        <dsp:cNvSpPr/>
      </dsp:nvSpPr>
      <dsp:spPr>
        <a:xfrm>
          <a:off x="1032857" y="1222994"/>
          <a:ext cx="4475545" cy="858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02" tIns="90902" rIns="90902" bIns="909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Understand your organizational goals</a:t>
          </a:r>
        </a:p>
      </dsp:txBody>
      <dsp:txXfrm>
        <a:off x="1032857" y="1222994"/>
        <a:ext cx="4475545" cy="858913"/>
      </dsp:txXfrm>
    </dsp:sp>
    <dsp:sp modelId="{F8A3EC0E-EAA5-48BC-A2DE-17AC0AC730D0}">
      <dsp:nvSpPr>
        <dsp:cNvPr id="0" name=""/>
        <dsp:cNvSpPr/>
      </dsp:nvSpPr>
      <dsp:spPr>
        <a:xfrm>
          <a:off x="4860545" y="1077674"/>
          <a:ext cx="3736122" cy="858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02" tIns="90902" rIns="90902" bIns="90902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4860545" y="1077674"/>
        <a:ext cx="3736122" cy="858913"/>
      </dsp:txXfrm>
    </dsp:sp>
    <dsp:sp modelId="{2F8C9870-8872-4456-9878-CA9A74EEB1AA}">
      <dsp:nvSpPr>
        <dsp:cNvPr id="0" name=""/>
        <dsp:cNvSpPr/>
      </dsp:nvSpPr>
      <dsp:spPr>
        <a:xfrm>
          <a:off x="0" y="2151316"/>
          <a:ext cx="8596668" cy="8589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1B91C5-4B3B-4830-9C3F-A30641ACD352}">
      <dsp:nvSpPr>
        <dsp:cNvPr id="0" name=""/>
        <dsp:cNvSpPr/>
      </dsp:nvSpPr>
      <dsp:spPr>
        <a:xfrm>
          <a:off x="259821" y="2344572"/>
          <a:ext cx="472402" cy="472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8F0E5C-5EF9-4AC9-B7AD-38395F36E2AD}">
      <dsp:nvSpPr>
        <dsp:cNvPr id="0" name=""/>
        <dsp:cNvSpPr/>
      </dsp:nvSpPr>
      <dsp:spPr>
        <a:xfrm>
          <a:off x="992045" y="2151316"/>
          <a:ext cx="3868500" cy="858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02" tIns="90902" rIns="90902" bIns="909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Identify critical areas</a:t>
          </a:r>
        </a:p>
      </dsp:txBody>
      <dsp:txXfrm>
        <a:off x="992045" y="2151316"/>
        <a:ext cx="3868500" cy="858913"/>
      </dsp:txXfrm>
    </dsp:sp>
    <dsp:sp modelId="{74A02591-C2B5-4717-8760-45853761A554}">
      <dsp:nvSpPr>
        <dsp:cNvPr id="0" name=""/>
        <dsp:cNvSpPr/>
      </dsp:nvSpPr>
      <dsp:spPr>
        <a:xfrm>
          <a:off x="4860545" y="2151316"/>
          <a:ext cx="3736122" cy="858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02" tIns="90902" rIns="90902" bIns="90902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4860545" y="2151316"/>
        <a:ext cx="3736122" cy="858913"/>
      </dsp:txXfrm>
    </dsp:sp>
    <dsp:sp modelId="{985A085C-0570-4B3A-B014-5E94369E5551}">
      <dsp:nvSpPr>
        <dsp:cNvPr id="0" name=""/>
        <dsp:cNvSpPr/>
      </dsp:nvSpPr>
      <dsp:spPr>
        <a:xfrm>
          <a:off x="0" y="3224958"/>
          <a:ext cx="8596668" cy="8589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5B8C0-35EC-4662-BA53-9D23CB86230E}">
      <dsp:nvSpPr>
        <dsp:cNvPr id="0" name=""/>
        <dsp:cNvSpPr/>
      </dsp:nvSpPr>
      <dsp:spPr>
        <a:xfrm>
          <a:off x="259821" y="3418214"/>
          <a:ext cx="472402" cy="472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73473-9C92-42C4-89BE-74B387BB9187}">
      <dsp:nvSpPr>
        <dsp:cNvPr id="0" name=""/>
        <dsp:cNvSpPr/>
      </dsp:nvSpPr>
      <dsp:spPr>
        <a:xfrm>
          <a:off x="992045" y="3224958"/>
          <a:ext cx="3868500" cy="858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02" tIns="90902" rIns="90902" bIns="909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Choose quantifiable metrics</a:t>
          </a:r>
        </a:p>
      </dsp:txBody>
      <dsp:txXfrm>
        <a:off x="992045" y="3224958"/>
        <a:ext cx="3868500" cy="858913"/>
      </dsp:txXfrm>
    </dsp:sp>
    <dsp:sp modelId="{81ED9A37-D2A4-463D-B9F3-186CEBECF281}">
      <dsp:nvSpPr>
        <dsp:cNvPr id="0" name=""/>
        <dsp:cNvSpPr/>
      </dsp:nvSpPr>
      <dsp:spPr>
        <a:xfrm>
          <a:off x="4860545" y="3224958"/>
          <a:ext cx="3736122" cy="858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02" tIns="90902" rIns="90902" bIns="90902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4860545" y="3224958"/>
        <a:ext cx="3736122" cy="858913"/>
      </dsp:txXfrm>
    </dsp:sp>
    <dsp:sp modelId="{A7E64130-9B8C-44BB-851D-C5D051CFA5F7}">
      <dsp:nvSpPr>
        <dsp:cNvPr id="0" name=""/>
        <dsp:cNvSpPr/>
      </dsp:nvSpPr>
      <dsp:spPr>
        <a:xfrm>
          <a:off x="0" y="4298600"/>
          <a:ext cx="8596668" cy="8589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BB237D-E9D7-4E83-84CB-F9C20C0F4C1F}">
      <dsp:nvSpPr>
        <dsp:cNvPr id="0" name=""/>
        <dsp:cNvSpPr/>
      </dsp:nvSpPr>
      <dsp:spPr>
        <a:xfrm>
          <a:off x="259821" y="4491856"/>
          <a:ext cx="472402" cy="472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F495A-0930-4243-95F4-BF803423F650}">
      <dsp:nvSpPr>
        <dsp:cNvPr id="0" name=""/>
        <dsp:cNvSpPr/>
      </dsp:nvSpPr>
      <dsp:spPr>
        <a:xfrm>
          <a:off x="992045" y="4298600"/>
          <a:ext cx="3868500" cy="858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02" tIns="90902" rIns="90902" bIns="909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Set clear targets</a:t>
          </a:r>
        </a:p>
      </dsp:txBody>
      <dsp:txXfrm>
        <a:off x="992045" y="4298600"/>
        <a:ext cx="3868500" cy="858913"/>
      </dsp:txXfrm>
    </dsp:sp>
    <dsp:sp modelId="{9139C5D5-BABD-43EE-94B7-9ADB1D1081AA}">
      <dsp:nvSpPr>
        <dsp:cNvPr id="0" name=""/>
        <dsp:cNvSpPr/>
      </dsp:nvSpPr>
      <dsp:spPr>
        <a:xfrm>
          <a:off x="4860545" y="4298600"/>
          <a:ext cx="3736122" cy="858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02" tIns="90902" rIns="90902" bIns="90902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4860545" y="4298600"/>
        <a:ext cx="3736122" cy="858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49D65-68FC-4A4C-8F0A-A127CA838FF1}">
      <dsp:nvSpPr>
        <dsp:cNvPr id="0" name=""/>
        <dsp:cNvSpPr/>
      </dsp:nvSpPr>
      <dsp:spPr>
        <a:xfrm>
          <a:off x="166682" y="682413"/>
          <a:ext cx="681328" cy="6813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EA7C4-6BC3-4BA6-B095-45AD36036AAE}">
      <dsp:nvSpPr>
        <dsp:cNvPr id="0" name=""/>
        <dsp:cNvSpPr/>
      </dsp:nvSpPr>
      <dsp:spPr>
        <a:xfrm>
          <a:off x="309761" y="825492"/>
          <a:ext cx="395170" cy="3951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ACDCF-FFB5-4A54-A3A2-F9C6504FA379}">
      <dsp:nvSpPr>
        <dsp:cNvPr id="0" name=""/>
        <dsp:cNvSpPr/>
      </dsp:nvSpPr>
      <dsp:spPr>
        <a:xfrm>
          <a:off x="994010" y="682413"/>
          <a:ext cx="1605988" cy="681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Align metrics with strategic objectives</a:t>
          </a:r>
          <a:endParaRPr lang="en-US" sz="1100" kern="1200"/>
        </a:p>
      </dsp:txBody>
      <dsp:txXfrm>
        <a:off x="994010" y="682413"/>
        <a:ext cx="1605988" cy="681328"/>
      </dsp:txXfrm>
    </dsp:sp>
    <dsp:sp modelId="{B2A9579F-B453-41F5-9FE1-6A1C5769EB58}">
      <dsp:nvSpPr>
        <dsp:cNvPr id="0" name=""/>
        <dsp:cNvSpPr/>
      </dsp:nvSpPr>
      <dsp:spPr>
        <a:xfrm>
          <a:off x="2879830" y="682413"/>
          <a:ext cx="681328" cy="6813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8414C-9E1C-48DB-895C-9D7E34C890F8}">
      <dsp:nvSpPr>
        <dsp:cNvPr id="0" name=""/>
        <dsp:cNvSpPr/>
      </dsp:nvSpPr>
      <dsp:spPr>
        <a:xfrm>
          <a:off x="3022909" y="825492"/>
          <a:ext cx="395170" cy="3951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FA598-E958-4A2E-9153-4727F6CE697D}">
      <dsp:nvSpPr>
        <dsp:cNvPr id="0" name=""/>
        <dsp:cNvSpPr/>
      </dsp:nvSpPr>
      <dsp:spPr>
        <a:xfrm>
          <a:off x="3707157" y="682413"/>
          <a:ext cx="1605988" cy="681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Choose metrics, that are measurable, actionable, and aligned with key functions</a:t>
          </a:r>
        </a:p>
      </dsp:txBody>
      <dsp:txXfrm>
        <a:off x="3707157" y="682413"/>
        <a:ext cx="1605988" cy="681328"/>
      </dsp:txXfrm>
    </dsp:sp>
    <dsp:sp modelId="{E7B3B091-51C6-4FAC-A30D-6D37773C1AC7}">
      <dsp:nvSpPr>
        <dsp:cNvPr id="0" name=""/>
        <dsp:cNvSpPr/>
      </dsp:nvSpPr>
      <dsp:spPr>
        <a:xfrm>
          <a:off x="5592978" y="682413"/>
          <a:ext cx="681328" cy="6813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C5086-4E31-4ECC-A070-855C3D51540F}">
      <dsp:nvSpPr>
        <dsp:cNvPr id="0" name=""/>
        <dsp:cNvSpPr/>
      </dsp:nvSpPr>
      <dsp:spPr>
        <a:xfrm>
          <a:off x="5736057" y="825492"/>
          <a:ext cx="395170" cy="3951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24E2F-8E52-401C-9EE4-CF94EA9D39C9}">
      <dsp:nvSpPr>
        <dsp:cNvPr id="0" name=""/>
        <dsp:cNvSpPr/>
      </dsp:nvSpPr>
      <dsp:spPr>
        <a:xfrm>
          <a:off x="6420305" y="682413"/>
          <a:ext cx="1605988" cy="681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Involve stakeholders</a:t>
          </a:r>
          <a:endParaRPr lang="en-US" sz="1100" kern="1200"/>
        </a:p>
      </dsp:txBody>
      <dsp:txXfrm>
        <a:off x="6420305" y="682413"/>
        <a:ext cx="1605988" cy="681328"/>
      </dsp:txXfrm>
    </dsp:sp>
    <dsp:sp modelId="{931094DC-E5CB-45B1-A988-712E8E310204}">
      <dsp:nvSpPr>
        <dsp:cNvPr id="0" name=""/>
        <dsp:cNvSpPr/>
      </dsp:nvSpPr>
      <dsp:spPr>
        <a:xfrm>
          <a:off x="8306125" y="682413"/>
          <a:ext cx="681328" cy="68132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BE7FA-7666-4893-B170-8B726FFF050D}">
      <dsp:nvSpPr>
        <dsp:cNvPr id="0" name=""/>
        <dsp:cNvSpPr/>
      </dsp:nvSpPr>
      <dsp:spPr>
        <a:xfrm>
          <a:off x="8449204" y="825492"/>
          <a:ext cx="395170" cy="39517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802C3-93F5-402E-B7F3-1119CE5815E3}">
      <dsp:nvSpPr>
        <dsp:cNvPr id="0" name=""/>
        <dsp:cNvSpPr/>
      </dsp:nvSpPr>
      <dsp:spPr>
        <a:xfrm>
          <a:off x="9133453" y="682413"/>
          <a:ext cx="1605988" cy="681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Leverage technology</a:t>
          </a:r>
        </a:p>
      </dsp:txBody>
      <dsp:txXfrm>
        <a:off x="9133453" y="682413"/>
        <a:ext cx="1605988" cy="681328"/>
      </dsp:txXfrm>
    </dsp:sp>
    <dsp:sp modelId="{18FABD28-6D9C-4FDA-8B5D-C180258BE5AB}">
      <dsp:nvSpPr>
        <dsp:cNvPr id="0" name=""/>
        <dsp:cNvSpPr/>
      </dsp:nvSpPr>
      <dsp:spPr>
        <a:xfrm>
          <a:off x="166682" y="1922383"/>
          <a:ext cx="681328" cy="68132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D48D6-B660-4E0C-8294-D7703B6F8849}">
      <dsp:nvSpPr>
        <dsp:cNvPr id="0" name=""/>
        <dsp:cNvSpPr/>
      </dsp:nvSpPr>
      <dsp:spPr>
        <a:xfrm>
          <a:off x="309761" y="2065462"/>
          <a:ext cx="395170" cy="39517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0ED7D-3E5F-49F5-9F68-1B4EB820D7FC}">
      <dsp:nvSpPr>
        <dsp:cNvPr id="0" name=""/>
        <dsp:cNvSpPr/>
      </dsp:nvSpPr>
      <dsp:spPr>
        <a:xfrm>
          <a:off x="994010" y="1922383"/>
          <a:ext cx="1605988" cy="681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Establish clear KPIs</a:t>
          </a:r>
          <a:endParaRPr lang="en-US" sz="1100" kern="1200"/>
        </a:p>
      </dsp:txBody>
      <dsp:txXfrm>
        <a:off x="994010" y="1922383"/>
        <a:ext cx="1605988" cy="681328"/>
      </dsp:txXfrm>
    </dsp:sp>
    <dsp:sp modelId="{CC9637F4-F25F-4381-839F-1ACF37190A22}">
      <dsp:nvSpPr>
        <dsp:cNvPr id="0" name=""/>
        <dsp:cNvSpPr/>
      </dsp:nvSpPr>
      <dsp:spPr>
        <a:xfrm>
          <a:off x="2879830" y="1922383"/>
          <a:ext cx="681328" cy="6813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AB505-98E9-4D41-A5E3-757EF85EFF1B}">
      <dsp:nvSpPr>
        <dsp:cNvPr id="0" name=""/>
        <dsp:cNvSpPr/>
      </dsp:nvSpPr>
      <dsp:spPr>
        <a:xfrm>
          <a:off x="3022909" y="2065462"/>
          <a:ext cx="395170" cy="39517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74649-3951-4B8B-9192-C76ADD83FBD6}">
      <dsp:nvSpPr>
        <dsp:cNvPr id="0" name=""/>
        <dsp:cNvSpPr/>
      </dsp:nvSpPr>
      <dsp:spPr>
        <a:xfrm>
          <a:off x="3707157" y="1922383"/>
          <a:ext cx="1605988" cy="681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Monitor and review</a:t>
          </a:r>
        </a:p>
      </dsp:txBody>
      <dsp:txXfrm>
        <a:off x="3707157" y="1922383"/>
        <a:ext cx="1605988" cy="681328"/>
      </dsp:txXfrm>
    </dsp:sp>
    <dsp:sp modelId="{8D6DEAFA-9E2E-4F68-80C5-61DD6BC06190}">
      <dsp:nvSpPr>
        <dsp:cNvPr id="0" name=""/>
        <dsp:cNvSpPr/>
      </dsp:nvSpPr>
      <dsp:spPr>
        <a:xfrm>
          <a:off x="5592978" y="1922383"/>
          <a:ext cx="681328" cy="6813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AD38F-46EB-4ECE-83F6-D9DD8FB3A140}">
      <dsp:nvSpPr>
        <dsp:cNvPr id="0" name=""/>
        <dsp:cNvSpPr/>
      </dsp:nvSpPr>
      <dsp:spPr>
        <a:xfrm>
          <a:off x="5736057" y="2065462"/>
          <a:ext cx="395170" cy="39517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E598E-D244-45B2-87B0-DA9268243168}">
      <dsp:nvSpPr>
        <dsp:cNvPr id="0" name=""/>
        <dsp:cNvSpPr/>
      </dsp:nvSpPr>
      <dsp:spPr>
        <a:xfrm>
          <a:off x="6420305" y="1922383"/>
          <a:ext cx="1605988" cy="681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Foster a culture of accountability</a:t>
          </a:r>
          <a:endParaRPr lang="en-US" sz="1100" kern="1200"/>
        </a:p>
      </dsp:txBody>
      <dsp:txXfrm>
        <a:off x="6420305" y="1922383"/>
        <a:ext cx="1605988" cy="681328"/>
      </dsp:txXfrm>
    </dsp:sp>
    <dsp:sp modelId="{41C87D34-C818-4CE8-A595-3E5ACE335512}">
      <dsp:nvSpPr>
        <dsp:cNvPr id="0" name=""/>
        <dsp:cNvSpPr/>
      </dsp:nvSpPr>
      <dsp:spPr>
        <a:xfrm>
          <a:off x="8306125" y="1922383"/>
          <a:ext cx="681328" cy="6813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F6853-9A2E-4FC5-B06A-B1FAC7555CBD}">
      <dsp:nvSpPr>
        <dsp:cNvPr id="0" name=""/>
        <dsp:cNvSpPr/>
      </dsp:nvSpPr>
      <dsp:spPr>
        <a:xfrm>
          <a:off x="8449204" y="2065462"/>
          <a:ext cx="395170" cy="395170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004F6-EB01-4D1A-8E58-5A91B026699F}">
      <dsp:nvSpPr>
        <dsp:cNvPr id="0" name=""/>
        <dsp:cNvSpPr/>
      </dsp:nvSpPr>
      <dsp:spPr>
        <a:xfrm>
          <a:off x="9133453" y="1922383"/>
          <a:ext cx="1605988" cy="681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Adapt and evolve</a:t>
          </a:r>
          <a:endParaRPr lang="en-US" sz="1100" kern="1200"/>
        </a:p>
      </dsp:txBody>
      <dsp:txXfrm>
        <a:off x="9133453" y="1922383"/>
        <a:ext cx="1605988" cy="6813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5CBCC-94A6-4A31-95C4-B7EA4A6DDCA2}">
      <dsp:nvSpPr>
        <dsp:cNvPr id="0" name=""/>
        <dsp:cNvSpPr/>
      </dsp:nvSpPr>
      <dsp:spPr>
        <a:xfrm>
          <a:off x="0" y="0"/>
          <a:ext cx="6619434" cy="536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Tracking a range of metrics allows legal departments to:</a:t>
          </a:r>
        </a:p>
      </dsp:txBody>
      <dsp:txXfrm>
        <a:off x="15708" y="15708"/>
        <a:ext cx="5977951" cy="504906"/>
      </dsp:txXfrm>
    </dsp:sp>
    <dsp:sp modelId="{01BFCCD7-C934-44D5-9881-494A47708831}">
      <dsp:nvSpPr>
        <dsp:cNvPr id="0" name=""/>
        <dsp:cNvSpPr/>
      </dsp:nvSpPr>
      <dsp:spPr>
        <a:xfrm>
          <a:off x="494308" y="610811"/>
          <a:ext cx="6619434" cy="536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Gain valuable insights into their operations</a:t>
          </a:r>
        </a:p>
      </dsp:txBody>
      <dsp:txXfrm>
        <a:off x="510016" y="626519"/>
        <a:ext cx="5745100" cy="504906"/>
      </dsp:txXfrm>
    </dsp:sp>
    <dsp:sp modelId="{62846A32-CCAC-4A56-BE02-32795B72BF9E}">
      <dsp:nvSpPr>
        <dsp:cNvPr id="0" name=""/>
        <dsp:cNvSpPr/>
      </dsp:nvSpPr>
      <dsp:spPr>
        <a:xfrm>
          <a:off x="988616" y="1221623"/>
          <a:ext cx="6619434" cy="536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Identify areas for improvement</a:t>
          </a:r>
        </a:p>
      </dsp:txBody>
      <dsp:txXfrm>
        <a:off x="1004324" y="1237331"/>
        <a:ext cx="5745100" cy="504906"/>
      </dsp:txXfrm>
    </dsp:sp>
    <dsp:sp modelId="{FC4FD044-7DF6-40DA-84E8-F74FE951D922}">
      <dsp:nvSpPr>
        <dsp:cNvPr id="0" name=""/>
        <dsp:cNvSpPr/>
      </dsp:nvSpPr>
      <dsp:spPr>
        <a:xfrm>
          <a:off x="1482925" y="1832434"/>
          <a:ext cx="6619434" cy="536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Make data driven decisions</a:t>
          </a:r>
        </a:p>
      </dsp:txBody>
      <dsp:txXfrm>
        <a:off x="1498633" y="1848142"/>
        <a:ext cx="5745100" cy="504906"/>
      </dsp:txXfrm>
    </dsp:sp>
    <dsp:sp modelId="{154122DE-9045-4A87-9F66-C3D40794477D}">
      <dsp:nvSpPr>
        <dsp:cNvPr id="0" name=""/>
        <dsp:cNvSpPr/>
      </dsp:nvSpPr>
      <dsp:spPr>
        <a:xfrm>
          <a:off x="1977233" y="2443246"/>
          <a:ext cx="6619434" cy="536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Setting KPIs ensure metrics are effectively monitored and measured, guiding efforts towards achieving strategic goals and maximizing efficiency.</a:t>
          </a:r>
        </a:p>
      </dsp:txBody>
      <dsp:txXfrm>
        <a:off x="1992941" y="2458954"/>
        <a:ext cx="5745100" cy="504906"/>
      </dsp:txXfrm>
    </dsp:sp>
    <dsp:sp modelId="{B4434227-97C6-4CAA-9645-EA02D789D478}">
      <dsp:nvSpPr>
        <dsp:cNvPr id="0" name=""/>
        <dsp:cNvSpPr/>
      </dsp:nvSpPr>
      <dsp:spPr>
        <a:xfrm>
          <a:off x="6270824" y="391813"/>
          <a:ext cx="348609" cy="34860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349261" y="391813"/>
        <a:ext cx="191735" cy="262328"/>
      </dsp:txXfrm>
    </dsp:sp>
    <dsp:sp modelId="{8EB1EE55-6280-409B-91E7-34D0BC4B6984}">
      <dsp:nvSpPr>
        <dsp:cNvPr id="0" name=""/>
        <dsp:cNvSpPr/>
      </dsp:nvSpPr>
      <dsp:spPr>
        <a:xfrm>
          <a:off x="6765133" y="1002624"/>
          <a:ext cx="348609" cy="34860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843570" y="1002624"/>
        <a:ext cx="191735" cy="262328"/>
      </dsp:txXfrm>
    </dsp:sp>
    <dsp:sp modelId="{AD04F3D3-4E06-4DC7-83C2-5E02E017F89C}">
      <dsp:nvSpPr>
        <dsp:cNvPr id="0" name=""/>
        <dsp:cNvSpPr/>
      </dsp:nvSpPr>
      <dsp:spPr>
        <a:xfrm>
          <a:off x="7259441" y="1604497"/>
          <a:ext cx="348609" cy="34860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337878" y="1604497"/>
        <a:ext cx="191735" cy="262328"/>
      </dsp:txXfrm>
    </dsp:sp>
    <dsp:sp modelId="{6DE4D238-4B7E-48A8-91DD-694E28509841}">
      <dsp:nvSpPr>
        <dsp:cNvPr id="0" name=""/>
        <dsp:cNvSpPr/>
      </dsp:nvSpPr>
      <dsp:spPr>
        <a:xfrm>
          <a:off x="7753750" y="2221268"/>
          <a:ext cx="348609" cy="34860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7832187" y="2221268"/>
        <a:ext cx="191735" cy="262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5B786-958D-4DF1-93D8-1E721C6F2CF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D6A81-5A0D-4701-8E90-42018C28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77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dirty="0"/>
              <a:t>2. Align your metrics program with both your legal department’s goals and the organization as a whole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Consider factors such as risk management, cost control, compliance and business partner satisfaction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3. Determine key functions and activities that directly impact organizational success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Examples include case management, contract negotiation, litigation support and regulatory compliance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4. Choose KPIs that are relevant, measurable and actionable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Collaborate with key stakeholders to identify KPIs that reflect their priorities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5. Establish specific, measurable targets or benchmarks for each KPI</a:t>
            </a:r>
          </a:p>
          <a:p>
            <a:pPr lvl="0">
              <a:lnSpc>
                <a:spcPct val="100000"/>
              </a:lnSpc>
            </a:pPr>
            <a:endParaRPr lang="en-US" dirty="0"/>
          </a:p>
          <a:p>
            <a:pPr lvl="0">
              <a:lnSpc>
                <a:spcPct val="10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6A81-5A0D-4701-8E90-42018C282E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gh angle view of rulers against a white background">
            <a:extLst>
              <a:ext uri="{FF2B5EF4-FFF2-40B4-BE49-F238E27FC236}">
                <a16:creationId xmlns:a16="http://schemas.microsoft.com/office/drawing/2014/main" id="{586F77A9-8061-E919-6D80-CF1D65BEC1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18" r="28072" b="-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6FA211-1B54-AD82-103F-D93AC9E2E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0563" y="1678665"/>
            <a:ext cx="3887839" cy="2372168"/>
          </a:xfrm>
        </p:spPr>
        <p:txBody>
          <a:bodyPr>
            <a:normAutofit/>
          </a:bodyPr>
          <a:lstStyle/>
          <a:p>
            <a:r>
              <a:rPr lang="en-US" dirty="0"/>
              <a:t>Identifying Metrics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24DA67-A4F4-0948-531B-2A2DA0069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0563" y="4050833"/>
            <a:ext cx="3893440" cy="1096899"/>
          </a:xfrm>
        </p:spPr>
        <p:txBody>
          <a:bodyPr>
            <a:normAutofit/>
          </a:bodyPr>
          <a:lstStyle/>
          <a:p>
            <a:r>
              <a:rPr lang="en-US"/>
              <a:t>Maximizing Efficiency </a:t>
            </a:r>
            <a:r>
              <a:rPr lang="en-US" dirty="0"/>
              <a:t>and Effectiveness</a:t>
            </a:r>
          </a:p>
          <a:p>
            <a:r>
              <a:rPr lang="en-US" dirty="0"/>
              <a:t>Andrea Kirimis, CNA</a:t>
            </a:r>
          </a:p>
        </p:txBody>
      </p:sp>
    </p:spTree>
    <p:extLst>
      <p:ext uri="{BB962C8B-B14F-4D97-AF65-F5344CB8AC3E}">
        <p14:creationId xmlns:p14="http://schemas.microsoft.com/office/powerpoint/2010/main" val="369233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ABE13CB-09FB-1BAD-388C-567A73216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>
                <a:solidFill>
                  <a:schemeClr val="bg1"/>
                </a:solidFill>
              </a:rPr>
              <a:t>Best Practices for Metric Implementation</a:t>
            </a:r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B52BE11E-F941-F9EF-8748-F5F43BE5CA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628996"/>
              </p:ext>
            </p:extLst>
          </p:nvPr>
        </p:nvGraphicFramePr>
        <p:xfrm>
          <a:off x="642938" y="642938"/>
          <a:ext cx="109061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839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DB79A-4052-BDE4-37BE-38B922E0C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dirty="0">
                <a:effectLst/>
              </a:rPr>
              <a:t>Conclusion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A6057CE-13A8-677E-B380-F107C37426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334" y="2997995"/>
          <a:ext cx="8596668" cy="2979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BD02B1-00AF-2142-5B29-47859DD6247F}"/>
              </a:ext>
            </a:extLst>
          </p:cNvPr>
          <p:cNvSpPr txBox="1">
            <a:spLocks/>
          </p:cNvSpPr>
          <p:nvPr/>
        </p:nvSpPr>
        <p:spPr>
          <a:xfrm>
            <a:off x="677334" y="1390568"/>
            <a:ext cx="8596668" cy="12323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Wingdings 3" charset="2"/>
              <a:buNone/>
            </a:pPr>
            <a:r>
              <a:rPr lang="en-US" dirty="0">
                <a:solidFill>
                  <a:srgbClr val="242424"/>
                </a:solidFill>
                <a:latin typeface="Segoe UI" panose="020B0502040204020203" pitchFamily="34" charset="0"/>
              </a:rPr>
              <a:t>Establishing a comprehensive metrics program is essential for driving accountability, enhancing performance and aligning with organizational objectives. A well-designed metrics program empowers legal departments to optimize resource allocation, mitigate risks, and deliver exceptional value to their organizations.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48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828557-3A06-D7CE-A776-B431BB247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0" i="0" dirty="0">
                <a:solidFill>
                  <a:srgbClr val="FFFFFF"/>
                </a:solidFill>
                <a:effectLst/>
              </a:rPr>
              <a:t>Questions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00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75CB0F-BB1D-C406-C967-E6FC779CF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Welcome!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8C8721-4AD7-311C-A3FA-53F308469A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946303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33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6917010-D59B-919C-C4A6-8E8D9D922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fontAlgn="base"/>
            <a:r>
              <a:rPr lang="en-US" dirty="0">
                <a:effectLst/>
              </a:rPr>
              <a:t>Why Metrics Matter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2AB3-0C58-2C89-80C3-EDC0817E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 marL="0" indent="0" fontAlgn="base">
              <a:buNone/>
            </a:pPr>
            <a:r>
              <a:rPr lang="en-US" b="0" i="0" dirty="0">
                <a:effectLst/>
                <a:latin typeface="Segoe UI" panose="020B0502040204020203" pitchFamily="34" charset="0"/>
              </a:rPr>
              <a:t>Legal metrics are crucial in evaluating the effectiveness, efficiency, and impact of legal processes and strategies. </a:t>
            </a:r>
          </a:p>
          <a:p>
            <a:pPr marL="0" indent="0" fontAlgn="base">
              <a:buNone/>
            </a:pPr>
            <a:r>
              <a:rPr lang="en-US" dirty="0">
                <a:latin typeface="Segoe UI" panose="020B0502040204020203" pitchFamily="34" charset="0"/>
              </a:rPr>
              <a:t>Focusing on the right metrics will allow your legal department to:</a:t>
            </a:r>
            <a:endParaRPr lang="en-US" b="0" i="0" dirty="0"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 b="0" i="0" dirty="0">
                <a:effectLst/>
                <a:latin typeface="Segoe UI" panose="020B0502040204020203" pitchFamily="34" charset="0"/>
              </a:rPr>
              <a:t>Enhance performance</a:t>
            </a:r>
          </a:p>
          <a:p>
            <a:pPr fontAlgn="base"/>
            <a:r>
              <a:rPr lang="en-US" dirty="0">
                <a:latin typeface="Segoe UI" panose="020B0502040204020203" pitchFamily="34" charset="0"/>
              </a:rPr>
              <a:t>Make informed strategic decisions</a:t>
            </a:r>
          </a:p>
          <a:p>
            <a:pPr fontAlgn="base"/>
            <a:r>
              <a:rPr lang="en-US" b="0" i="0" dirty="0">
                <a:effectLst/>
                <a:latin typeface="Segoe UI" panose="020B0502040204020203" pitchFamily="34" charset="0"/>
              </a:rPr>
              <a:t>Understand business partner satisfaction</a:t>
            </a:r>
          </a:p>
          <a:p>
            <a:pPr fontAlgn="base"/>
            <a:r>
              <a:rPr lang="en-US" dirty="0">
                <a:latin typeface="Segoe UI" panose="020B0502040204020203" pitchFamily="34" charset="0"/>
              </a:rPr>
              <a:t>Mitigate risk</a:t>
            </a:r>
          </a:p>
          <a:p>
            <a:pPr fontAlgn="base"/>
            <a:r>
              <a:rPr lang="en-US" b="0" i="0" dirty="0">
                <a:effectLst/>
                <a:latin typeface="Segoe UI" panose="020B0502040204020203" pitchFamily="34" charset="0"/>
              </a:rPr>
              <a:t>Demonstrate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8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0B03A-CC36-B1CB-7D02-61533BF62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sz="2700" dirty="0">
                <a:effectLst/>
              </a:rPr>
              <a:t>Identifying Key Performance Indicators (KPIs)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7D87535A-4B3F-3B35-C2D9-979A51DD12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365156"/>
              </p:ext>
            </p:extLst>
          </p:nvPr>
        </p:nvGraphicFramePr>
        <p:xfrm>
          <a:off x="677334" y="1299411"/>
          <a:ext cx="8596668" cy="5161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040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9E5A50-0919-4D99-8A50-52641FD5F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Operational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DADFD-7221-3A4E-6FE3-84F4FD3F8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Operational metrics will shed light on your department’s operational efficiency, measuring performance, client satisfaction and alignment with organizational strategy.</a:t>
            </a:r>
          </a:p>
          <a:p>
            <a:pPr marL="0" indent="0" fontAlgn="base">
              <a:buNone/>
            </a:pPr>
            <a:endParaRPr lang="en-U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fontAlgn="base"/>
            <a:endParaRPr lang="en-U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3A93641-67F3-14D1-AD18-A42A344B2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18832"/>
              </p:ext>
            </p:extLst>
          </p:nvPr>
        </p:nvGraphicFramePr>
        <p:xfrm>
          <a:off x="6065401" y="1231081"/>
          <a:ext cx="5452845" cy="46663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66871">
                  <a:extLst>
                    <a:ext uri="{9D8B030D-6E8A-4147-A177-3AD203B41FA5}">
                      <a16:colId xmlns:a16="http://schemas.microsoft.com/office/drawing/2014/main" val="2977201221"/>
                    </a:ext>
                  </a:extLst>
                </a:gridCol>
                <a:gridCol w="2885974">
                  <a:extLst>
                    <a:ext uri="{9D8B030D-6E8A-4147-A177-3AD203B41FA5}">
                      <a16:colId xmlns:a16="http://schemas.microsoft.com/office/drawing/2014/main" val="2613356019"/>
                    </a:ext>
                  </a:extLst>
                </a:gridCol>
              </a:tblGrid>
              <a:tr h="3634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Metric</a:t>
                      </a:r>
                    </a:p>
                  </a:txBody>
                  <a:tcPr marL="72387" marR="72387" marT="36194" marB="361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KPI</a:t>
                      </a:r>
                    </a:p>
                  </a:txBody>
                  <a:tcPr marL="72387" marR="72387" marT="36194" marB="36194"/>
                </a:tc>
                <a:extLst>
                  <a:ext uri="{0D108BD9-81ED-4DB2-BD59-A6C34878D82A}">
                    <a16:rowId xmlns:a16="http://schemas.microsoft.com/office/drawing/2014/main" val="3691962272"/>
                  </a:ext>
                </a:extLst>
              </a:tr>
              <a:tr h="103959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Case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Case Resolution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Case Backlog</a:t>
                      </a:r>
                    </a:p>
                  </a:txBody>
                  <a:tcPr marL="72387" marR="72387" marT="36194" marB="361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Avg. resolution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Number of pending cases/pending cases by atty</a:t>
                      </a:r>
                    </a:p>
                  </a:txBody>
                  <a:tcPr marL="72387" marR="72387" marT="36194" marB="36194"/>
                </a:tc>
                <a:extLst>
                  <a:ext uri="{0D108BD9-81ED-4DB2-BD59-A6C34878D82A}">
                    <a16:rowId xmlns:a16="http://schemas.microsoft.com/office/drawing/2014/main" val="1242975094"/>
                  </a:ext>
                </a:extLst>
              </a:tr>
              <a:tr h="1015068">
                <a:tc>
                  <a:txBody>
                    <a:bodyPr/>
                    <a:lstStyle/>
                    <a:p>
                      <a:r>
                        <a:rPr lang="en-US" sz="1600" dirty="0"/>
                        <a:t>Contract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Contract Turnaround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Contract Compliance Rate</a:t>
                      </a:r>
                    </a:p>
                  </a:txBody>
                  <a:tcPr marL="72387" marR="72387" marT="36194" marB="361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Avg. time to finalize contracts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% of contracts that comply with org policies</a:t>
                      </a:r>
                    </a:p>
                  </a:txBody>
                  <a:tcPr marL="72387" marR="72387" marT="36194" marB="36194"/>
                </a:tc>
                <a:extLst>
                  <a:ext uri="{0D108BD9-81ED-4DB2-BD59-A6C34878D82A}">
                    <a16:rowId xmlns:a16="http://schemas.microsoft.com/office/drawing/2014/main" val="2161598225"/>
                  </a:ext>
                </a:extLst>
              </a:tr>
              <a:tr h="645952">
                <a:tc>
                  <a:txBody>
                    <a:bodyPr/>
                    <a:lstStyle/>
                    <a:p>
                      <a:r>
                        <a:rPr lang="en-US" sz="1600" dirty="0"/>
                        <a:t>Litigation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Litigation Success Rate</a:t>
                      </a:r>
                    </a:p>
                  </a:txBody>
                  <a:tcPr marL="72387" marR="72387" marT="36194" marB="361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% of favorable outcomes </a:t>
                      </a:r>
                    </a:p>
                  </a:txBody>
                  <a:tcPr marL="72387" marR="72387" marT="36194" marB="36194"/>
                </a:tc>
                <a:extLst>
                  <a:ext uri="{0D108BD9-81ED-4DB2-BD59-A6C34878D82A}">
                    <a16:rowId xmlns:a16="http://schemas.microsoft.com/office/drawing/2014/main" val="3713629462"/>
                  </a:ext>
                </a:extLst>
              </a:tr>
              <a:tr h="889819">
                <a:tc>
                  <a:txBody>
                    <a:bodyPr/>
                    <a:lstStyle/>
                    <a:p>
                      <a:r>
                        <a:rPr lang="en-US" sz="1600" dirty="0"/>
                        <a:t>Business Partner Satisfaction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BP Feedback Scores</a:t>
                      </a:r>
                    </a:p>
                  </a:txBody>
                  <a:tcPr marL="72387" marR="72387" marT="36194" marB="361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Avg. satisfaction ratings </a:t>
                      </a:r>
                    </a:p>
                  </a:txBody>
                  <a:tcPr marL="72387" marR="72387" marT="36194" marB="36194"/>
                </a:tc>
                <a:extLst>
                  <a:ext uri="{0D108BD9-81ED-4DB2-BD59-A6C34878D82A}">
                    <a16:rowId xmlns:a16="http://schemas.microsoft.com/office/drawing/2014/main" val="982757014"/>
                  </a:ext>
                </a:extLst>
              </a:tr>
              <a:tr h="611292">
                <a:tc>
                  <a:txBody>
                    <a:bodyPr/>
                    <a:lstStyle/>
                    <a:p>
                      <a:r>
                        <a:rPr lang="en-US" sz="1600" dirty="0"/>
                        <a:t>Staff Utilization Rate</a:t>
                      </a:r>
                      <a:endParaRPr lang="en-US" sz="1600" b="1" dirty="0"/>
                    </a:p>
                  </a:txBody>
                  <a:tcPr marL="72387" marR="72387" marT="36194" marB="3619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% of time spent by legal staff on billable v. non-billable tasks.</a:t>
                      </a:r>
                    </a:p>
                  </a:txBody>
                  <a:tcPr marL="72387" marR="72387" marT="36194" marB="36194"/>
                </a:tc>
                <a:extLst>
                  <a:ext uri="{0D108BD9-81ED-4DB2-BD59-A6C34878D82A}">
                    <a16:rowId xmlns:a16="http://schemas.microsoft.com/office/drawing/2014/main" val="1111979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50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6A97B2-3528-5B2E-6C4A-9AACDD51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pPr fontAlgn="base">
              <a:lnSpc>
                <a:spcPct val="90000"/>
              </a:lnSpc>
            </a:pPr>
            <a:r>
              <a:rPr lang="en-US" sz="3100" dirty="0">
                <a:solidFill>
                  <a:schemeClr val="bg1"/>
                </a:solidFill>
                <a:effectLst/>
              </a:rPr>
              <a:t>Financial Metrics</a:t>
            </a:r>
            <a:br>
              <a:rPr lang="en-US" sz="3100" dirty="0">
                <a:solidFill>
                  <a:schemeClr val="bg1"/>
                </a:solidFill>
                <a:effectLst/>
              </a:rPr>
            </a:br>
            <a:br>
              <a:rPr lang="en-US" sz="3100" dirty="0">
                <a:solidFill>
                  <a:schemeClr val="bg1"/>
                </a:solidFill>
                <a:effectLst/>
              </a:rPr>
            </a:b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26B93CC-5CD1-840A-25EA-204317CE9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Financial metrics provide insight into cost-effectiveness, budget management and resource allocation, enabling informed decision-making, demonstrating value and ensuring alignment with organizational objectives.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11BB0B-4F90-14E7-3055-3CE62F1AD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51451"/>
              </p:ext>
            </p:extLst>
          </p:nvPr>
        </p:nvGraphicFramePr>
        <p:xfrm>
          <a:off x="6096001" y="1106170"/>
          <a:ext cx="5647266" cy="46331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8295">
                  <a:extLst>
                    <a:ext uri="{9D8B030D-6E8A-4147-A177-3AD203B41FA5}">
                      <a16:colId xmlns:a16="http://schemas.microsoft.com/office/drawing/2014/main" val="2977201221"/>
                    </a:ext>
                  </a:extLst>
                </a:gridCol>
                <a:gridCol w="3588971">
                  <a:extLst>
                    <a:ext uri="{9D8B030D-6E8A-4147-A177-3AD203B41FA5}">
                      <a16:colId xmlns:a16="http://schemas.microsoft.com/office/drawing/2014/main" val="2613356019"/>
                    </a:ext>
                  </a:extLst>
                </a:gridCol>
              </a:tblGrid>
              <a:tr h="3514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Metric</a:t>
                      </a:r>
                    </a:p>
                  </a:txBody>
                  <a:tcPr marL="79882" marR="79882" marT="39941" marB="399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KPI</a:t>
                      </a:r>
                    </a:p>
                  </a:txBody>
                  <a:tcPr marL="79882" marR="79882" marT="39941" marB="39941"/>
                </a:tc>
                <a:extLst>
                  <a:ext uri="{0D108BD9-81ED-4DB2-BD59-A6C34878D82A}">
                    <a16:rowId xmlns:a16="http://schemas.microsoft.com/office/drawing/2014/main" val="3691962272"/>
                  </a:ext>
                </a:extLst>
              </a:tr>
              <a:tr h="963907">
                <a:tc>
                  <a:txBody>
                    <a:bodyPr/>
                    <a:lstStyle/>
                    <a:p>
                      <a:r>
                        <a:rPr lang="en-US" sz="1400" dirty="0"/>
                        <a:t>Legal Spend as a % of Revenue</a:t>
                      </a:r>
                    </a:p>
                    <a:p>
                      <a:endParaRPr lang="en-US" sz="1400" dirty="0"/>
                    </a:p>
                  </a:txBody>
                  <a:tcPr marL="79882" marR="79882" marT="39941" marB="3994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Total department spend as a % of revenue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Number of pending cases/pending cases by atty</a:t>
                      </a:r>
                    </a:p>
                  </a:txBody>
                  <a:tcPr marL="79882" marR="79882" marT="39941" marB="39941"/>
                </a:tc>
                <a:extLst>
                  <a:ext uri="{0D108BD9-81ED-4DB2-BD59-A6C34878D82A}">
                    <a16:rowId xmlns:a16="http://schemas.microsoft.com/office/drawing/2014/main" val="1242975094"/>
                  </a:ext>
                </a:extLst>
              </a:tr>
              <a:tr h="750889">
                <a:tc>
                  <a:txBody>
                    <a:bodyPr/>
                    <a:lstStyle/>
                    <a:p>
                      <a:r>
                        <a:rPr lang="en-US" sz="1400" dirty="0"/>
                        <a:t>Outside Counsel Costs</a:t>
                      </a:r>
                      <a:endParaRPr lang="en-US" sz="1400" b="1" dirty="0"/>
                    </a:p>
                  </a:txBody>
                  <a:tcPr marL="79882" marR="79882" marT="39941" marB="3994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Evaluate appropriate resource deployment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Billing guideline compliance</a:t>
                      </a:r>
                    </a:p>
                  </a:txBody>
                  <a:tcPr marL="79882" marR="79882" marT="39941" marB="39941"/>
                </a:tc>
                <a:extLst>
                  <a:ext uri="{0D108BD9-81ED-4DB2-BD59-A6C34878D82A}">
                    <a16:rowId xmlns:a16="http://schemas.microsoft.com/office/drawing/2014/main" val="2161598225"/>
                  </a:ext>
                </a:extLst>
              </a:tr>
              <a:tr h="1176926">
                <a:tc>
                  <a:txBody>
                    <a:bodyPr/>
                    <a:lstStyle/>
                    <a:p>
                      <a:r>
                        <a:rPr lang="en-US" sz="1400" dirty="0"/>
                        <a:t>Litigation Expenses</a:t>
                      </a:r>
                      <a:endParaRPr lang="en-US" sz="1400" b="1" dirty="0"/>
                    </a:p>
                  </a:txBody>
                  <a:tcPr marL="79882" marR="79882" marT="39941" marB="3994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Identify ways to decrease litigation expense through early case assessment and ADR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Maintain favorable litigation cost to outcome ratio</a:t>
                      </a:r>
                    </a:p>
                  </a:txBody>
                  <a:tcPr marL="79882" marR="79882" marT="39941" marB="39941"/>
                </a:tc>
                <a:extLst>
                  <a:ext uri="{0D108BD9-81ED-4DB2-BD59-A6C34878D82A}">
                    <a16:rowId xmlns:a16="http://schemas.microsoft.com/office/drawing/2014/main" val="3713629462"/>
                  </a:ext>
                </a:extLst>
              </a:tr>
              <a:tr h="1389944">
                <a:tc>
                  <a:txBody>
                    <a:bodyPr/>
                    <a:lstStyle/>
                    <a:p>
                      <a:r>
                        <a:rPr lang="en-US" sz="1400" dirty="0"/>
                        <a:t>Department Operating Plan and Actuals</a:t>
                      </a:r>
                      <a:endParaRPr lang="en-US" sz="1400" b="1" dirty="0"/>
                    </a:p>
                  </a:txBody>
                  <a:tcPr marL="79882" marR="79882" marT="39941" marB="3994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Maintain budget variances within appropriate threshold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Minimize budget overruns by implementing proactive budget monitoring processes and adjusting priorities as required</a:t>
                      </a:r>
                    </a:p>
                  </a:txBody>
                  <a:tcPr marL="79882" marR="79882" marT="39941" marB="39941"/>
                </a:tc>
                <a:extLst>
                  <a:ext uri="{0D108BD9-81ED-4DB2-BD59-A6C34878D82A}">
                    <a16:rowId xmlns:a16="http://schemas.microsoft.com/office/drawing/2014/main" val="98275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369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6A97B2-3528-5B2E-6C4A-9AACDD51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pPr fontAlgn="base"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effectLst/>
              </a:rPr>
              <a:t>Risk Management Metrics</a:t>
            </a:r>
            <a:br>
              <a:rPr lang="en-US" sz="2800" dirty="0">
                <a:solidFill>
                  <a:schemeClr val="bg1"/>
                </a:solidFill>
                <a:effectLst/>
              </a:rPr>
            </a:br>
            <a:br>
              <a:rPr lang="en-US" sz="2800" dirty="0">
                <a:solidFill>
                  <a:schemeClr val="bg1"/>
                </a:solidFill>
                <a:effectLst/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26B93CC-5CD1-840A-25EA-204317CE9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0" i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Ris</a:t>
            </a:r>
            <a:r>
              <a:rPr lang="en-US">
                <a:solidFill>
                  <a:schemeClr val="bg1"/>
                </a:solidFill>
                <a:latin typeface="Segoe UI" panose="020B0502040204020203" pitchFamily="34" charset="0"/>
              </a:rPr>
              <a:t>k management </a:t>
            </a:r>
            <a:r>
              <a:rPr lang="en-US" b="0" i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metrics enable proactive identification, assessment and mitigation of legal risk. They ensure compliance with regulations, protection of assets and preservation of the organization’s well-being. 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11BB0B-4F90-14E7-3055-3CE62F1AD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775009"/>
              </p:ext>
            </p:extLst>
          </p:nvPr>
        </p:nvGraphicFramePr>
        <p:xfrm>
          <a:off x="6096001" y="1680257"/>
          <a:ext cx="5143501" cy="3484974"/>
        </p:xfrm>
        <a:graphic>
          <a:graphicData uri="http://schemas.openxmlformats.org/drawingml/2006/table">
            <a:tbl>
              <a:tblPr firstRow="1" bandRow="1">
                <a:solidFill>
                  <a:srgbClr val="F2F2F2">
                    <a:alpha val="45098"/>
                  </a:srgbClr>
                </a:solidFill>
                <a:tableStyleId>{5C22544A-7EE6-4342-B048-85BDC9FD1C3A}</a:tableStyleId>
              </a:tblPr>
              <a:tblGrid>
                <a:gridCol w="1919954">
                  <a:extLst>
                    <a:ext uri="{9D8B030D-6E8A-4147-A177-3AD203B41FA5}">
                      <a16:colId xmlns:a16="http://schemas.microsoft.com/office/drawing/2014/main" val="2977201221"/>
                    </a:ext>
                  </a:extLst>
                </a:gridCol>
                <a:gridCol w="3223547">
                  <a:extLst>
                    <a:ext uri="{9D8B030D-6E8A-4147-A177-3AD203B41FA5}">
                      <a16:colId xmlns:a16="http://schemas.microsoft.com/office/drawing/2014/main" val="2613356019"/>
                    </a:ext>
                  </a:extLst>
                </a:gridCol>
              </a:tblGrid>
              <a:tr h="390982"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none" spc="0">
                          <a:solidFill>
                            <a:schemeClr val="bg1"/>
                          </a:solidFill>
                        </a:rPr>
                        <a:t>Metric</a:t>
                      </a:r>
                    </a:p>
                  </a:txBody>
                  <a:tcPr marL="92358" marR="92358" marT="92358" marB="4617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none" spc="0">
                          <a:solidFill>
                            <a:schemeClr val="bg1"/>
                          </a:solidFill>
                        </a:rPr>
                        <a:t>KPI</a:t>
                      </a:r>
                    </a:p>
                  </a:txBody>
                  <a:tcPr marL="92358" marR="92358" marT="92358" marB="4617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62272"/>
                  </a:ext>
                </a:extLst>
              </a:tr>
              <a:tr h="544912"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/>
                          </a:solidFill>
                        </a:rPr>
                        <a:t>Risk Assessment Score</a:t>
                      </a:r>
                    </a:p>
                  </a:txBody>
                  <a:tcPr marL="92358" marR="92358" marT="92358" marB="461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cap="none" spc="0">
                          <a:solidFill>
                            <a:schemeClr val="tx1"/>
                          </a:solidFill>
                        </a:rPr>
                        <a:t>Quantitative measure of the level of risk associated with business activities</a:t>
                      </a:r>
                    </a:p>
                  </a:txBody>
                  <a:tcPr marL="92358" marR="92358" marT="92358" marB="461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975094"/>
                  </a:ext>
                </a:extLst>
              </a:tr>
              <a:tr h="544912"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/>
                          </a:solidFill>
                        </a:rPr>
                        <a:t>Risk Mitigation Effectiveness</a:t>
                      </a:r>
                    </a:p>
                  </a:txBody>
                  <a:tcPr marL="92358" marR="92358" marT="92358" marB="461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cap="none" spc="0">
                          <a:solidFill>
                            <a:schemeClr val="tx1"/>
                          </a:solidFill>
                        </a:rPr>
                        <a:t>% reduction in identified risks following implementation of mitigation strategies</a:t>
                      </a:r>
                    </a:p>
                  </a:txBody>
                  <a:tcPr marL="92358" marR="92358" marT="92358" marB="461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598225"/>
                  </a:ext>
                </a:extLst>
              </a:tr>
              <a:tr h="729628"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/>
                          </a:solidFill>
                        </a:rPr>
                        <a:t>Compliance Violations</a:t>
                      </a:r>
                    </a:p>
                  </a:txBody>
                  <a:tcPr marL="92358" marR="92358" marT="92358" marB="461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cap="none" spc="0">
                          <a:solidFill>
                            <a:schemeClr val="tx1"/>
                          </a:solidFill>
                        </a:rPr>
                        <a:t>Number of violations identified, aiming to minimize non-compliance and associated risk</a:t>
                      </a:r>
                    </a:p>
                  </a:txBody>
                  <a:tcPr marL="92358" marR="92358" marT="92358" marB="461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629462"/>
                  </a:ext>
                </a:extLst>
              </a:tr>
              <a:tr h="544912"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/>
                          </a:solidFill>
                        </a:rPr>
                        <a:t>Data Breach Incidents</a:t>
                      </a:r>
                    </a:p>
                  </a:txBody>
                  <a:tcPr marL="92358" marR="92358" marT="92358" marB="461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cap="none" spc="0">
                          <a:solidFill>
                            <a:schemeClr val="tx1"/>
                          </a:solidFill>
                        </a:rPr>
                        <a:t>Number of data breach incidents, aiming to minimize data security breaches</a:t>
                      </a:r>
                    </a:p>
                  </a:txBody>
                  <a:tcPr marL="92358" marR="92358" marT="92358" marB="461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757014"/>
                  </a:ext>
                </a:extLst>
              </a:tr>
              <a:tr h="729628"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/>
                          </a:solidFill>
                        </a:rPr>
                        <a:t>Litigation Exposure</a:t>
                      </a:r>
                    </a:p>
                  </a:txBody>
                  <a:tcPr marL="92358" marR="92358" marT="92358" marB="461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cap="none" spc="0" dirty="0">
                          <a:solidFill>
                            <a:schemeClr val="tx1"/>
                          </a:solidFill>
                        </a:rPr>
                        <a:t>Assessment of potential liabilities and damages associated with pending or anticipated disputes</a:t>
                      </a:r>
                    </a:p>
                  </a:txBody>
                  <a:tcPr marL="92358" marR="92358" marT="92358" marB="461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226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24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6A97B2-3528-5B2E-6C4A-9AACDD51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pPr fontAlgn="base">
              <a:lnSpc>
                <a:spcPct val="90000"/>
              </a:lnSpc>
            </a:pPr>
            <a:r>
              <a:rPr lang="en-US" sz="2500" dirty="0">
                <a:solidFill>
                  <a:schemeClr val="bg1"/>
                </a:solidFill>
                <a:effectLst/>
              </a:rPr>
              <a:t>Talent Management Metrics</a:t>
            </a:r>
            <a:br>
              <a:rPr lang="en-US" sz="2500" dirty="0">
                <a:solidFill>
                  <a:schemeClr val="bg1"/>
                </a:solidFill>
                <a:effectLst/>
              </a:rPr>
            </a:br>
            <a:br>
              <a:rPr lang="en-US" sz="2500" dirty="0">
                <a:solidFill>
                  <a:schemeClr val="bg1"/>
                </a:solidFill>
                <a:effectLst/>
              </a:rPr>
            </a:b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26B93CC-5CD1-840A-25EA-204317CE9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Talent management metrics facilitate the identification, development and retention of top legal talen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</a:rPr>
              <a:t>t, ensuring a skilled team capable of meeting organizational objectives and adapting to evolving legal challenges.</a:t>
            </a:r>
            <a:endParaRPr lang="en-U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11BB0B-4F90-14E7-3055-3CE62F1AD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530912"/>
              </p:ext>
            </p:extLst>
          </p:nvPr>
        </p:nvGraphicFramePr>
        <p:xfrm>
          <a:off x="6096001" y="1879122"/>
          <a:ext cx="5143501" cy="3234770"/>
        </p:xfrm>
        <a:graphic>
          <a:graphicData uri="http://schemas.openxmlformats.org/drawingml/2006/table">
            <a:tbl>
              <a:tblPr firstRow="1" bandRow="1">
                <a:solidFill>
                  <a:srgbClr val="F2F2F2">
                    <a:alpha val="45098"/>
                  </a:srgbClr>
                </a:solidFill>
                <a:tableStyleId>{5C22544A-7EE6-4342-B048-85BDC9FD1C3A}</a:tableStyleId>
              </a:tblPr>
              <a:tblGrid>
                <a:gridCol w="2061646">
                  <a:extLst>
                    <a:ext uri="{9D8B030D-6E8A-4147-A177-3AD203B41FA5}">
                      <a16:colId xmlns:a16="http://schemas.microsoft.com/office/drawing/2014/main" val="2977201221"/>
                    </a:ext>
                  </a:extLst>
                </a:gridCol>
                <a:gridCol w="3081855">
                  <a:extLst>
                    <a:ext uri="{9D8B030D-6E8A-4147-A177-3AD203B41FA5}">
                      <a16:colId xmlns:a16="http://schemas.microsoft.com/office/drawing/2014/main" val="2613356019"/>
                    </a:ext>
                  </a:extLst>
                </a:gridCol>
              </a:tblGrid>
              <a:tr h="386286"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none" spc="0">
                          <a:solidFill>
                            <a:schemeClr val="bg1"/>
                          </a:solidFill>
                        </a:rPr>
                        <a:t>Metric</a:t>
                      </a:r>
                    </a:p>
                  </a:txBody>
                  <a:tcPr marL="91248" marR="91248" marT="91248" marB="4562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none" spc="0">
                          <a:solidFill>
                            <a:schemeClr val="bg1"/>
                          </a:solidFill>
                        </a:rPr>
                        <a:t>KPI</a:t>
                      </a:r>
                    </a:p>
                  </a:txBody>
                  <a:tcPr marL="91248" marR="91248" marT="91248" marB="4562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62272"/>
                  </a:ext>
                </a:extLst>
              </a:tr>
              <a:tr h="720863"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/>
                          </a:solidFill>
                        </a:rPr>
                        <a:t>Staff turnover rate</a:t>
                      </a:r>
                    </a:p>
                    <a:p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1248" marR="91248" marT="91248" marB="456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cap="none" spc="0">
                          <a:solidFill>
                            <a:schemeClr val="tx1"/>
                          </a:solidFill>
                        </a:rPr>
                        <a:t>% of attorneys and staff leaving the organization within a set period, aiming to retain top legal talent</a:t>
                      </a:r>
                    </a:p>
                  </a:txBody>
                  <a:tcPr marL="91248" marR="91248" marT="91248" marB="456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975094"/>
                  </a:ext>
                </a:extLst>
              </a:tr>
              <a:tr h="538366"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/>
                          </a:solidFill>
                        </a:rPr>
                        <a:t>Professional Development</a:t>
                      </a:r>
                    </a:p>
                  </a:txBody>
                  <a:tcPr marL="91248" marR="91248" marT="91248" marB="456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cap="none" spc="0">
                          <a:solidFill>
                            <a:schemeClr val="tx1"/>
                          </a:solidFill>
                        </a:rPr>
                        <a:t>Training participation rate (internal training, CLE, skill enhancements)</a:t>
                      </a:r>
                    </a:p>
                  </a:txBody>
                  <a:tcPr marL="91248" marR="91248" marT="91248" marB="456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598225"/>
                  </a:ext>
                </a:extLst>
              </a:tr>
              <a:tr h="720863"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/>
                          </a:solidFill>
                        </a:rPr>
                        <a:t>Diversity and Inclusion</a:t>
                      </a:r>
                    </a:p>
                  </a:txBody>
                  <a:tcPr marL="91248" marR="91248" marT="91248" marB="456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cap="none" spc="0">
                          <a:solidFill>
                            <a:schemeClr val="tx1"/>
                          </a:solidFill>
                        </a:rPr>
                        <a:t>% of attorneys and staff from diverse backgrounds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cap="none" spc="0">
                          <a:solidFill>
                            <a:schemeClr val="tx1"/>
                          </a:solidFill>
                        </a:rPr>
                        <a:t>Inclusion survey and scores</a:t>
                      </a:r>
                    </a:p>
                  </a:txBody>
                  <a:tcPr marL="91248" marR="91248" marT="91248" marB="456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629462"/>
                  </a:ext>
                </a:extLst>
              </a:tr>
              <a:tr h="720863"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/>
                          </a:solidFill>
                        </a:rPr>
                        <a:t>Performance Rating Distribution</a:t>
                      </a:r>
                    </a:p>
                  </a:txBody>
                  <a:tcPr marL="91248" marR="91248" marT="91248" marB="456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cap="none" spc="0" dirty="0">
                          <a:solidFill>
                            <a:schemeClr val="tx1"/>
                          </a:solidFill>
                        </a:rPr>
                        <a:t>Distribution of performance ratings to guide talent development and identify high performers for advancement opportunities</a:t>
                      </a:r>
                    </a:p>
                  </a:txBody>
                  <a:tcPr marL="91248" marR="91248" marT="91248" marB="456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75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158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1BBD6-CB68-F5B7-564B-009490D77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fontAlgn="base">
              <a:lnSpc>
                <a:spcPct val="90000"/>
              </a:lnSpc>
            </a:pPr>
            <a:r>
              <a:rPr lang="en-US" sz="4200" dirty="0">
                <a:effectLst/>
              </a:rPr>
              <a:t>Case Study: Implementing Metrics in a Corporate Legal Department</a:t>
            </a:r>
            <a:br>
              <a:rPr lang="en-US" sz="4200" dirty="0">
                <a:effectLst/>
              </a:rPr>
            </a:br>
            <a:br>
              <a:rPr lang="en-US" sz="4200" dirty="0">
                <a:effectLst/>
              </a:rPr>
            </a:br>
            <a:endParaRPr lang="en-US" sz="4200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9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74c3dfe-5da4-4d38-adc9-ea20966bd1c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2BA0BE802EEC4C8ABD56D467DB2E81" ma:contentTypeVersion="17" ma:contentTypeDescription="Create a new document." ma:contentTypeScope="" ma:versionID="39ab716fc728cc5b0811bb2c4344c341">
  <xsd:schema xmlns:xsd="http://www.w3.org/2001/XMLSchema" xmlns:xs="http://www.w3.org/2001/XMLSchema" xmlns:p="http://schemas.microsoft.com/office/2006/metadata/properties" xmlns:ns3="d74c3dfe-5da4-4d38-adc9-ea20966bd1ca" xmlns:ns4="970c3ec9-a670-421f-8bab-960fb9a9133f" targetNamespace="http://schemas.microsoft.com/office/2006/metadata/properties" ma:root="true" ma:fieldsID="4c9edb037bc726502e6178a50bc49022" ns3:_="" ns4:_="">
    <xsd:import namespace="d74c3dfe-5da4-4d38-adc9-ea20966bd1ca"/>
    <xsd:import namespace="970c3ec9-a670-421f-8bab-960fb9a913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4c3dfe-5da4-4d38-adc9-ea20966bd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0c3ec9-a670-421f-8bab-960fb9a9133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C0DACB-0B68-4B20-9B55-C9A10379AA97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970c3ec9-a670-421f-8bab-960fb9a9133f"/>
    <ds:schemaRef ds:uri="d74c3dfe-5da4-4d38-adc9-ea20966bd1ca"/>
  </ds:schemaRefs>
</ds:datastoreItem>
</file>

<file path=customXml/itemProps2.xml><?xml version="1.0" encoding="utf-8"?>
<ds:datastoreItem xmlns:ds="http://schemas.openxmlformats.org/officeDocument/2006/customXml" ds:itemID="{A7BC33C9-426A-4B11-8C68-93BA9DDCEA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4c3dfe-5da4-4d38-adc9-ea20966bd1ca"/>
    <ds:schemaRef ds:uri="970c3ec9-a670-421f-8bab-960fb9a913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985879-A4E9-4732-A541-AC509C23C6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789</Words>
  <Application>Microsoft Office PowerPoint</Application>
  <PresentationFormat>Widescreen</PresentationFormat>
  <Paragraphs>121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Arial</vt:lpstr>
      <vt:lpstr>Segoe UI</vt:lpstr>
      <vt:lpstr>Trebuchet MS</vt:lpstr>
      <vt:lpstr>Wingdings 3</vt:lpstr>
      <vt:lpstr>Facet</vt:lpstr>
      <vt:lpstr>Identifying Metrics</vt:lpstr>
      <vt:lpstr>Welcome!</vt:lpstr>
      <vt:lpstr>Why Metrics Matter  </vt:lpstr>
      <vt:lpstr>Identifying Key Performance Indicators (KPIs)  </vt:lpstr>
      <vt:lpstr>Operational Metrics</vt:lpstr>
      <vt:lpstr>Financial Metrics  </vt:lpstr>
      <vt:lpstr>Risk Management Metrics  </vt:lpstr>
      <vt:lpstr>Talent Management Metrics  </vt:lpstr>
      <vt:lpstr>Case Study: Implementing Metrics in a Corporate Legal Department  </vt:lpstr>
      <vt:lpstr>Best Practices for Metric Implementation</vt:lpstr>
      <vt:lpstr>Conclusion  </vt:lpstr>
      <vt:lpstr>Questions</vt:lpstr>
    </vt:vector>
  </TitlesOfParts>
  <Company>CNA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Metrics</dc:title>
  <dc:creator>Kirimis,Andrea</dc:creator>
  <cp:lastModifiedBy>Andrea Kirimis</cp:lastModifiedBy>
  <cp:revision>5</cp:revision>
  <dcterms:created xsi:type="dcterms:W3CDTF">2024-04-04T13:05:22Z</dcterms:created>
  <dcterms:modified xsi:type="dcterms:W3CDTF">2024-04-04T15:51:50Z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0x010100F72BA0BE802EEC4C8ABD56D467DB2E81</vt:lpwstr>
  </property>
</Properties>
</file>